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1806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Timeline per tutti gli Stati – Mondo Arabo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Nord Africa e Medio Oriente – Evoluzione delle forme di governo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🇲🇦 Marocco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dirty="0" err="1"/>
              <a:t>Indipendenza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1956 dal </a:t>
            </a:r>
            <a:r>
              <a:rPr dirty="0" err="1"/>
              <a:t>protettorato</a:t>
            </a:r>
            <a:r>
              <a:rPr dirty="0"/>
              <a:t> </a:t>
            </a:r>
            <a:r>
              <a:rPr dirty="0" err="1"/>
              <a:t>francese</a:t>
            </a:r>
            <a:r>
              <a:rPr dirty="0"/>
              <a:t> e </a:t>
            </a:r>
            <a:r>
              <a:rPr dirty="0" err="1"/>
              <a:t>spagnolo</a:t>
            </a:r>
            <a:endParaRPr dirty="0"/>
          </a:p>
          <a:p>
            <a:r>
              <a:rPr dirty="0"/>
              <a:t>• </a:t>
            </a:r>
            <a:r>
              <a:rPr dirty="0" err="1"/>
              <a:t>Monarchia</a:t>
            </a:r>
            <a:r>
              <a:rPr dirty="0"/>
              <a:t> </a:t>
            </a:r>
            <a:r>
              <a:rPr dirty="0" err="1"/>
              <a:t>mantenuta</a:t>
            </a:r>
            <a:r>
              <a:rPr dirty="0"/>
              <a:t> con forte </a:t>
            </a:r>
            <a:r>
              <a:rPr dirty="0" err="1"/>
              <a:t>centralità</a:t>
            </a:r>
            <a:r>
              <a:rPr dirty="0"/>
              <a:t> del Re</a:t>
            </a:r>
          </a:p>
          <a:p>
            <a:r>
              <a:rPr dirty="0"/>
              <a:t>• Dal 1999 </a:t>
            </a:r>
            <a:r>
              <a:rPr dirty="0" err="1"/>
              <a:t>riforme</a:t>
            </a:r>
            <a:r>
              <a:rPr dirty="0"/>
              <a:t> </a:t>
            </a:r>
            <a:r>
              <a:rPr dirty="0" err="1"/>
              <a:t>politiche</a:t>
            </a:r>
            <a:r>
              <a:rPr dirty="0"/>
              <a:t> </a:t>
            </a:r>
            <a:r>
              <a:rPr dirty="0" err="1"/>
              <a:t>graduali</a:t>
            </a:r>
            <a:endParaRPr dirty="0"/>
          </a:p>
          <a:p>
            <a:r>
              <a:rPr dirty="0"/>
              <a:t>• 2011 </a:t>
            </a:r>
            <a:r>
              <a:rPr dirty="0" err="1"/>
              <a:t>nuova</a:t>
            </a:r>
            <a:r>
              <a:rPr dirty="0"/>
              <a:t> </a:t>
            </a:r>
            <a:r>
              <a:rPr dirty="0" err="1"/>
              <a:t>Costituzione</a:t>
            </a:r>
            <a:endParaRPr dirty="0"/>
          </a:p>
          <a:p>
            <a:r>
              <a:rPr dirty="0"/>
              <a:t>• Oggi: </a:t>
            </a:r>
            <a:r>
              <a:rPr dirty="0" err="1"/>
              <a:t>Monarchia</a:t>
            </a:r>
            <a:r>
              <a:rPr dirty="0"/>
              <a:t> </a:t>
            </a:r>
            <a:r>
              <a:rPr dirty="0" err="1"/>
              <a:t>costituzionale</a:t>
            </a:r>
            <a:r>
              <a:rPr dirty="0"/>
              <a:t> con forte </a:t>
            </a:r>
            <a:r>
              <a:rPr dirty="0" err="1"/>
              <a:t>ruolo</a:t>
            </a:r>
            <a:r>
              <a:rPr dirty="0"/>
              <a:t> del 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🇩🇿 Algeria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1962 indipendenza dalla Francia</a:t>
            </a:r>
          </a:p>
          <a:p>
            <a:r>
              <a:t>• Repubblica a partito unico dominata dai militari</a:t>
            </a:r>
          </a:p>
          <a:p>
            <a:r>
              <a:t>• Anni 90: guerra civile</a:t>
            </a:r>
          </a:p>
          <a:p>
            <a:r>
              <a:t>• 2019 movimento Hirak</a:t>
            </a:r>
          </a:p>
          <a:p>
            <a:r>
              <a:t>• Oggi: repubblica semi-presidenziale autoritaria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🇹🇳 Tunisia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1956 </a:t>
            </a:r>
            <a:r>
              <a:rPr dirty="0" err="1"/>
              <a:t>indipendenza</a:t>
            </a:r>
            <a:endParaRPr dirty="0"/>
          </a:p>
          <a:p>
            <a:r>
              <a:rPr dirty="0"/>
              <a:t>• 1957: </a:t>
            </a:r>
            <a:r>
              <a:rPr dirty="0" err="1"/>
              <a:t>repubblica</a:t>
            </a:r>
            <a:r>
              <a:rPr dirty="0"/>
              <a:t> – </a:t>
            </a:r>
            <a:r>
              <a:rPr dirty="0" err="1"/>
              <a:t>lungo</a:t>
            </a:r>
            <a:r>
              <a:rPr dirty="0"/>
              <a:t> </a:t>
            </a:r>
            <a:r>
              <a:rPr dirty="0" err="1"/>
              <a:t>periodo</a:t>
            </a:r>
            <a:r>
              <a:rPr dirty="0"/>
              <a:t> </a:t>
            </a:r>
            <a:r>
              <a:rPr dirty="0" err="1"/>
              <a:t>autoritario</a:t>
            </a:r>
            <a:endParaRPr dirty="0"/>
          </a:p>
          <a:p>
            <a:r>
              <a:rPr dirty="0"/>
              <a:t>• 2011 </a:t>
            </a:r>
            <a:r>
              <a:rPr dirty="0" err="1"/>
              <a:t>rivoluzione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gelsomini</a:t>
            </a:r>
            <a:endParaRPr dirty="0"/>
          </a:p>
          <a:p>
            <a:r>
              <a:rPr dirty="0"/>
              <a:t>• 2014 </a:t>
            </a:r>
            <a:r>
              <a:rPr dirty="0" err="1"/>
              <a:t>Costituzione</a:t>
            </a:r>
            <a:r>
              <a:rPr dirty="0"/>
              <a:t> </a:t>
            </a:r>
            <a:r>
              <a:rPr dirty="0" err="1"/>
              <a:t>democratica</a:t>
            </a:r>
            <a:endParaRPr dirty="0"/>
          </a:p>
          <a:p>
            <a:r>
              <a:rPr dirty="0"/>
              <a:t>• Dal 2021 forte </a:t>
            </a:r>
            <a:r>
              <a:rPr dirty="0" err="1"/>
              <a:t>presidenzialismo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🇱🇾 Libia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1951 </a:t>
            </a:r>
            <a:r>
              <a:rPr dirty="0" err="1"/>
              <a:t>monarchia</a:t>
            </a:r>
            <a:endParaRPr dirty="0"/>
          </a:p>
          <a:p>
            <a:r>
              <a:rPr dirty="0"/>
              <a:t>• 1969 </a:t>
            </a:r>
            <a:r>
              <a:rPr dirty="0" err="1"/>
              <a:t>colpo</a:t>
            </a:r>
            <a:r>
              <a:rPr dirty="0"/>
              <a:t> di Stato di </a:t>
            </a:r>
            <a:r>
              <a:rPr dirty="0" err="1"/>
              <a:t>Gheddafi</a:t>
            </a:r>
            <a:endParaRPr dirty="0"/>
          </a:p>
          <a:p>
            <a:r>
              <a:rPr dirty="0"/>
              <a:t>• 1969–2011 regime </a:t>
            </a:r>
            <a:r>
              <a:rPr dirty="0" err="1"/>
              <a:t>autoritario</a:t>
            </a:r>
            <a:endParaRPr dirty="0"/>
          </a:p>
          <a:p>
            <a:r>
              <a:rPr dirty="0"/>
              <a:t>• 2011 </a:t>
            </a:r>
            <a:r>
              <a:rPr dirty="0" err="1"/>
              <a:t>caduta</a:t>
            </a:r>
            <a:r>
              <a:rPr dirty="0"/>
              <a:t> regime</a:t>
            </a:r>
          </a:p>
          <a:p>
            <a:r>
              <a:rPr dirty="0"/>
              <a:t>• Oggi </a:t>
            </a:r>
            <a:r>
              <a:rPr dirty="0" err="1"/>
              <a:t>frammentazione</a:t>
            </a:r>
            <a:r>
              <a:rPr dirty="0"/>
              <a:t> e </a:t>
            </a:r>
            <a:r>
              <a:rPr dirty="0" err="1"/>
              <a:t>guerra</a:t>
            </a:r>
            <a:r>
              <a:rPr dirty="0"/>
              <a:t> civile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🇪🇬 Egitto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Fino al 1952 monarchia</a:t>
            </a:r>
          </a:p>
          <a:p>
            <a:r>
              <a:t>• 1952 rivoluzione → repubblica militare</a:t>
            </a:r>
          </a:p>
          <a:p>
            <a:r>
              <a:t>• Nasser – Sadat – Mubarak</a:t>
            </a:r>
          </a:p>
          <a:p>
            <a:r>
              <a:t>• 2011 rivoluzione → breve transizione</a:t>
            </a:r>
          </a:p>
          <a:p>
            <a:r>
              <a:t>• Oggi regime presidenziale forte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🇸🇦 Arabia Saudita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Stato </a:t>
            </a:r>
            <a:r>
              <a:rPr dirty="0" err="1"/>
              <a:t>fondato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1932</a:t>
            </a:r>
          </a:p>
          <a:p>
            <a:r>
              <a:rPr dirty="0"/>
              <a:t>• </a:t>
            </a:r>
            <a:r>
              <a:rPr dirty="0" err="1"/>
              <a:t>Monarchia</a:t>
            </a:r>
            <a:r>
              <a:rPr dirty="0"/>
              <a:t> assoluta</a:t>
            </a:r>
          </a:p>
          <a:p>
            <a:r>
              <a:rPr dirty="0"/>
              <a:t>• </a:t>
            </a:r>
            <a:r>
              <a:rPr dirty="0" err="1"/>
              <a:t>Centralità</a:t>
            </a:r>
            <a:r>
              <a:rPr dirty="0"/>
              <a:t> </a:t>
            </a:r>
            <a:r>
              <a:rPr dirty="0" err="1"/>
              <a:t>famiglia</a:t>
            </a:r>
            <a:r>
              <a:rPr dirty="0"/>
              <a:t> </a:t>
            </a:r>
            <a:r>
              <a:rPr dirty="0" err="1"/>
              <a:t>reale</a:t>
            </a:r>
            <a:endParaRPr dirty="0"/>
          </a:p>
          <a:p>
            <a:r>
              <a:rPr dirty="0"/>
              <a:t>• </a:t>
            </a:r>
            <a:r>
              <a:rPr dirty="0" err="1"/>
              <a:t>Riforme</a:t>
            </a:r>
            <a:r>
              <a:rPr dirty="0"/>
              <a:t> </a:t>
            </a:r>
            <a:r>
              <a:rPr dirty="0" err="1"/>
              <a:t>recenti</a:t>
            </a:r>
            <a:r>
              <a:rPr dirty="0"/>
              <a:t> senza </a:t>
            </a:r>
            <a:r>
              <a:rPr dirty="0" err="1"/>
              <a:t>democratizzazione</a:t>
            </a:r>
            <a:endParaRPr dirty="0"/>
          </a:p>
          <a:p>
            <a:r>
              <a:rPr dirty="0"/>
              <a:t>• Oggi </a:t>
            </a:r>
            <a:r>
              <a:rPr dirty="0" err="1"/>
              <a:t>monarchia</a:t>
            </a:r>
            <a:r>
              <a:rPr dirty="0"/>
              <a:t> assoluta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0299" y="7056407"/>
            <a:ext cx="401751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 err="1"/>
              <a:t>Spazio</a:t>
            </a:r>
            <a:r>
              <a:rPr dirty="0"/>
              <a:t> per Bandiera / </a:t>
            </a:r>
            <a:r>
              <a:rPr dirty="0" err="1"/>
              <a:t>mappa</a:t>
            </a:r>
            <a:r>
              <a:rPr dirty="0"/>
              <a:t> / </a:t>
            </a:r>
            <a:r>
              <a:rPr dirty="0" err="1"/>
              <a:t>immagine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🇯🇴 Giordania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1946 indipendenza</a:t>
            </a:r>
          </a:p>
          <a:p>
            <a:r>
              <a:t>• Monarchia hashemita</a:t>
            </a:r>
          </a:p>
          <a:p>
            <a:r>
              <a:t>• Parlamento presente</a:t>
            </a:r>
          </a:p>
          <a:p>
            <a:r>
              <a:t>• Ruolo molto forte del 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🇮🇶 Iraq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Fino al 1958 </a:t>
            </a:r>
            <a:r>
              <a:rPr dirty="0" err="1"/>
              <a:t>monarchia</a:t>
            </a:r>
            <a:endParaRPr dirty="0"/>
          </a:p>
          <a:p>
            <a:r>
              <a:rPr dirty="0"/>
              <a:t>• 1958 </a:t>
            </a:r>
            <a:r>
              <a:rPr dirty="0" err="1"/>
              <a:t>repubblica</a:t>
            </a:r>
            <a:r>
              <a:rPr dirty="0"/>
              <a:t> </a:t>
            </a:r>
            <a:r>
              <a:rPr dirty="0" err="1"/>
              <a:t>militare</a:t>
            </a:r>
            <a:endParaRPr dirty="0"/>
          </a:p>
          <a:p>
            <a:r>
              <a:rPr dirty="0"/>
              <a:t>• Saddam Hussein </a:t>
            </a:r>
            <a:r>
              <a:rPr dirty="0" err="1"/>
              <a:t>fino</a:t>
            </a:r>
            <a:r>
              <a:rPr dirty="0"/>
              <a:t> al 2003</a:t>
            </a:r>
          </a:p>
          <a:p>
            <a:r>
              <a:rPr dirty="0"/>
              <a:t>• Dopo 2003 </a:t>
            </a:r>
            <a:r>
              <a:rPr dirty="0" err="1"/>
              <a:t>repubblica</a:t>
            </a:r>
            <a:r>
              <a:rPr dirty="0"/>
              <a:t> </a:t>
            </a:r>
            <a:r>
              <a:rPr dirty="0" err="1"/>
              <a:t>parlamentare</a:t>
            </a:r>
            <a:r>
              <a:rPr dirty="0"/>
              <a:t> </a:t>
            </a:r>
            <a:r>
              <a:rPr dirty="0" err="1"/>
              <a:t>federale</a:t>
            </a:r>
            <a:endParaRPr dirty="0"/>
          </a:p>
          <a:p>
            <a:r>
              <a:rPr dirty="0"/>
              <a:t>• </a:t>
            </a:r>
            <a:r>
              <a:rPr dirty="0" err="1"/>
              <a:t>Istituzioni</a:t>
            </a:r>
            <a:r>
              <a:rPr dirty="0"/>
              <a:t> </a:t>
            </a:r>
            <a:r>
              <a:rPr dirty="0" err="1"/>
              <a:t>fragili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🇸🇾 Siria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1946 </a:t>
            </a:r>
            <a:r>
              <a:rPr dirty="0" err="1"/>
              <a:t>indipendenza</a:t>
            </a:r>
            <a:endParaRPr dirty="0"/>
          </a:p>
          <a:p>
            <a:r>
              <a:rPr dirty="0"/>
              <a:t>• </a:t>
            </a:r>
            <a:r>
              <a:rPr dirty="0" err="1"/>
              <a:t>Periodo</a:t>
            </a:r>
            <a:r>
              <a:rPr dirty="0"/>
              <a:t> di </a:t>
            </a:r>
            <a:r>
              <a:rPr dirty="0" err="1"/>
              <a:t>instabilità</a:t>
            </a:r>
            <a:r>
              <a:rPr dirty="0"/>
              <a:t> e </a:t>
            </a:r>
            <a:r>
              <a:rPr dirty="0" err="1"/>
              <a:t>colpi</a:t>
            </a:r>
            <a:r>
              <a:rPr dirty="0"/>
              <a:t> di Stato</a:t>
            </a:r>
          </a:p>
          <a:p>
            <a:r>
              <a:rPr dirty="0"/>
              <a:t>• Dal 1970 regime Assad</a:t>
            </a:r>
          </a:p>
          <a:p>
            <a:r>
              <a:rPr dirty="0"/>
              <a:t>• 2011 </a:t>
            </a:r>
            <a:r>
              <a:rPr dirty="0" err="1"/>
              <a:t>guerra</a:t>
            </a:r>
            <a:r>
              <a:rPr dirty="0"/>
              <a:t> civile</a:t>
            </a:r>
          </a:p>
          <a:p>
            <a:r>
              <a:rPr dirty="0"/>
              <a:t>• Oggi regime </a:t>
            </a:r>
            <a:r>
              <a:rPr dirty="0" err="1"/>
              <a:t>autoritario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🇱🇧 </a:t>
            </a:r>
            <a:r>
              <a:rPr dirty="0" err="1"/>
              <a:t>Libano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1943 </a:t>
            </a:r>
            <a:r>
              <a:rPr dirty="0" err="1"/>
              <a:t>indipendenza</a:t>
            </a:r>
            <a:endParaRPr dirty="0"/>
          </a:p>
          <a:p>
            <a:r>
              <a:rPr dirty="0"/>
              <a:t>• Repubblica </a:t>
            </a:r>
            <a:r>
              <a:rPr dirty="0" err="1"/>
              <a:t>parlamentare</a:t>
            </a:r>
            <a:r>
              <a:rPr dirty="0"/>
              <a:t> </a:t>
            </a:r>
            <a:r>
              <a:rPr dirty="0" err="1"/>
              <a:t>confessionale</a:t>
            </a:r>
            <a:endParaRPr dirty="0"/>
          </a:p>
          <a:p>
            <a:r>
              <a:rPr dirty="0"/>
              <a:t>• 1975–1990 </a:t>
            </a:r>
            <a:r>
              <a:rPr dirty="0" err="1"/>
              <a:t>guerra</a:t>
            </a:r>
            <a:r>
              <a:rPr dirty="0"/>
              <a:t> civile</a:t>
            </a:r>
          </a:p>
          <a:p>
            <a:r>
              <a:rPr dirty="0"/>
              <a:t>• Sistema </a:t>
            </a:r>
            <a:r>
              <a:rPr dirty="0" err="1"/>
              <a:t>confessionale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</a:t>
            </a:r>
            <a:r>
              <a:rPr dirty="0" err="1"/>
              <a:t>presente</a:t>
            </a:r>
            <a:r>
              <a:rPr dirty="0"/>
              <a:t> </a:t>
            </a:r>
            <a:r>
              <a:rPr dirty="0" err="1"/>
              <a:t>oggi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🇵🇸 Palestina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dirty="0" err="1"/>
              <a:t>Istituzioni</a:t>
            </a:r>
            <a:r>
              <a:rPr dirty="0"/>
              <a:t> </a:t>
            </a:r>
            <a:r>
              <a:rPr dirty="0" err="1"/>
              <a:t>nate</a:t>
            </a:r>
            <a:r>
              <a:rPr dirty="0"/>
              <a:t> </a:t>
            </a:r>
            <a:r>
              <a:rPr dirty="0" err="1"/>
              <a:t>negli</a:t>
            </a:r>
            <a:r>
              <a:rPr dirty="0"/>
              <a:t> anni 90 (Oslo)</a:t>
            </a:r>
          </a:p>
          <a:p>
            <a:r>
              <a:rPr dirty="0"/>
              <a:t>• </a:t>
            </a:r>
            <a:r>
              <a:rPr dirty="0" err="1"/>
              <a:t>Struttura</a:t>
            </a:r>
            <a:r>
              <a:rPr dirty="0"/>
              <a:t> semi-</a:t>
            </a:r>
            <a:r>
              <a:rPr dirty="0" err="1"/>
              <a:t>presidenziale</a:t>
            </a:r>
            <a:endParaRPr dirty="0"/>
          </a:p>
          <a:p>
            <a:r>
              <a:rPr dirty="0"/>
              <a:t>• </a:t>
            </a:r>
            <a:r>
              <a:rPr dirty="0" err="1"/>
              <a:t>Divisione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Cisgiordania</a:t>
            </a:r>
            <a:r>
              <a:rPr dirty="0"/>
              <a:t> e Gaza</a:t>
            </a:r>
          </a:p>
          <a:p>
            <a:r>
              <a:rPr dirty="0"/>
              <a:t>• </a:t>
            </a:r>
            <a:r>
              <a:rPr dirty="0" err="1"/>
              <a:t>Istituzioni</a:t>
            </a:r>
            <a:r>
              <a:rPr dirty="0"/>
              <a:t> incomplete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🇰🇼 Kuwait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1961 </a:t>
            </a:r>
            <a:r>
              <a:rPr dirty="0" err="1"/>
              <a:t>indipendenza</a:t>
            </a:r>
            <a:endParaRPr dirty="0"/>
          </a:p>
          <a:p>
            <a:r>
              <a:rPr dirty="0"/>
              <a:t>• </a:t>
            </a:r>
            <a:r>
              <a:rPr dirty="0" err="1"/>
              <a:t>Monarchia</a:t>
            </a:r>
            <a:r>
              <a:rPr dirty="0"/>
              <a:t> con </a:t>
            </a:r>
            <a:r>
              <a:rPr dirty="0" err="1"/>
              <a:t>parlamento</a:t>
            </a:r>
            <a:r>
              <a:rPr dirty="0"/>
              <a:t> </a:t>
            </a:r>
            <a:r>
              <a:rPr dirty="0" err="1"/>
              <a:t>attivo</a:t>
            </a:r>
            <a:endParaRPr dirty="0"/>
          </a:p>
          <a:p>
            <a:r>
              <a:rPr dirty="0"/>
              <a:t>• Crisi </a:t>
            </a:r>
            <a:r>
              <a:rPr dirty="0" err="1"/>
              <a:t>politiche</a:t>
            </a:r>
            <a:r>
              <a:rPr dirty="0"/>
              <a:t> </a:t>
            </a:r>
            <a:r>
              <a:rPr dirty="0" err="1"/>
              <a:t>frequenti</a:t>
            </a:r>
            <a:endParaRPr dirty="0"/>
          </a:p>
          <a:p>
            <a:r>
              <a:rPr dirty="0"/>
              <a:t>• Stato </a:t>
            </a:r>
            <a:r>
              <a:rPr dirty="0" err="1"/>
              <a:t>relativamente</a:t>
            </a:r>
            <a:r>
              <a:rPr dirty="0"/>
              <a:t> stabile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🇶🇦 Qatar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1971 indipendenza</a:t>
            </a:r>
          </a:p>
          <a:p>
            <a:r>
              <a:t>• Emirato ereditario</a:t>
            </a:r>
          </a:p>
          <a:p>
            <a:r>
              <a:t>• Alcune elezioni consultive</a:t>
            </a:r>
          </a:p>
          <a:p>
            <a:r>
              <a:t>• Monarchia semi-costituzionale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0" y="1828800"/>
            <a:ext cx="2743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Spazio per bandiera / mappa / immagine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🇧🇭 Bahrain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dirty="0" err="1"/>
              <a:t>Monarchia</a:t>
            </a:r>
            <a:r>
              <a:rPr dirty="0"/>
              <a:t> </a:t>
            </a:r>
            <a:r>
              <a:rPr dirty="0" err="1"/>
              <a:t>tradizionale</a:t>
            </a:r>
            <a:endParaRPr dirty="0"/>
          </a:p>
          <a:p>
            <a:r>
              <a:rPr dirty="0"/>
              <a:t>• </a:t>
            </a:r>
            <a:r>
              <a:rPr dirty="0" err="1"/>
              <a:t>Riforme</a:t>
            </a:r>
            <a:r>
              <a:rPr dirty="0"/>
              <a:t> </a:t>
            </a:r>
            <a:r>
              <a:rPr dirty="0" err="1"/>
              <a:t>parziali</a:t>
            </a:r>
            <a:endParaRPr dirty="0"/>
          </a:p>
          <a:p>
            <a:r>
              <a:rPr dirty="0"/>
              <a:t>• Forti </a:t>
            </a:r>
            <a:r>
              <a:rPr dirty="0" err="1"/>
              <a:t>tensioni</a:t>
            </a:r>
            <a:r>
              <a:rPr dirty="0"/>
              <a:t> </a:t>
            </a:r>
            <a:r>
              <a:rPr dirty="0" err="1"/>
              <a:t>sociali</a:t>
            </a:r>
            <a:endParaRPr dirty="0"/>
          </a:p>
          <a:p>
            <a:r>
              <a:rPr dirty="0"/>
              <a:t>• </a:t>
            </a:r>
            <a:r>
              <a:rPr dirty="0" err="1"/>
              <a:t>Monarchia</a:t>
            </a:r>
            <a:r>
              <a:rPr dirty="0"/>
              <a:t> </a:t>
            </a:r>
            <a:r>
              <a:rPr dirty="0" err="1"/>
              <a:t>costituzionale</a:t>
            </a:r>
            <a:r>
              <a:rPr dirty="0"/>
              <a:t> </a:t>
            </a:r>
            <a:r>
              <a:rPr dirty="0" err="1"/>
              <a:t>autoritaria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🇴🇲 Oman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Sultanato storico</a:t>
            </a:r>
          </a:p>
          <a:p>
            <a:r>
              <a:t>• Modernizzazione dal 1970</a:t>
            </a:r>
          </a:p>
          <a:p>
            <a:r>
              <a:t>• Forte centralizzazione del potere</a:t>
            </a:r>
          </a:p>
          <a:p>
            <a:r>
              <a:t>• Monarchia assoluta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🇦🇪 Emirati Arabi Uniti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1971 </a:t>
            </a:r>
            <a:r>
              <a:rPr dirty="0" err="1"/>
              <a:t>Federazione</a:t>
            </a:r>
            <a:endParaRPr dirty="0"/>
          </a:p>
          <a:p>
            <a:r>
              <a:rPr dirty="0"/>
              <a:t>• Sette </a:t>
            </a:r>
            <a:r>
              <a:rPr dirty="0" err="1"/>
              <a:t>monarchie</a:t>
            </a:r>
            <a:r>
              <a:rPr dirty="0"/>
              <a:t> </a:t>
            </a:r>
            <a:r>
              <a:rPr dirty="0" err="1"/>
              <a:t>ereditarie</a:t>
            </a:r>
            <a:endParaRPr dirty="0"/>
          </a:p>
          <a:p>
            <a:r>
              <a:rPr dirty="0"/>
              <a:t>• Presidente </a:t>
            </a:r>
            <a:r>
              <a:rPr dirty="0" err="1"/>
              <a:t>scelto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emiri</a:t>
            </a:r>
            <a:endParaRPr dirty="0"/>
          </a:p>
          <a:p>
            <a:r>
              <a:rPr dirty="0"/>
              <a:t>• Stato stabile e </a:t>
            </a:r>
            <a:r>
              <a:rPr dirty="0" err="1"/>
              <a:t>centralizzato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🇾🇪 Yemen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Nord </a:t>
            </a:r>
            <a:r>
              <a:rPr dirty="0" err="1"/>
              <a:t>repubblica</a:t>
            </a:r>
            <a:r>
              <a:rPr dirty="0"/>
              <a:t> dal 1962</a:t>
            </a:r>
          </a:p>
          <a:p>
            <a:r>
              <a:rPr dirty="0"/>
              <a:t>• Sud </a:t>
            </a:r>
            <a:r>
              <a:rPr dirty="0" err="1"/>
              <a:t>stato</a:t>
            </a:r>
            <a:r>
              <a:rPr dirty="0"/>
              <a:t> </a:t>
            </a:r>
            <a:r>
              <a:rPr dirty="0" err="1"/>
              <a:t>socialista</a:t>
            </a:r>
            <a:endParaRPr dirty="0"/>
          </a:p>
          <a:p>
            <a:r>
              <a:rPr dirty="0"/>
              <a:t>• 1990 </a:t>
            </a:r>
            <a:r>
              <a:rPr dirty="0" err="1"/>
              <a:t>unificazione</a:t>
            </a:r>
            <a:endParaRPr dirty="0"/>
          </a:p>
          <a:p>
            <a:r>
              <a:rPr dirty="0"/>
              <a:t>• Dal 2011 </a:t>
            </a:r>
            <a:r>
              <a:rPr dirty="0" err="1"/>
              <a:t>guerra</a:t>
            </a:r>
            <a:r>
              <a:rPr dirty="0"/>
              <a:t> civile</a:t>
            </a:r>
          </a:p>
          <a:p>
            <a:r>
              <a:rPr dirty="0"/>
              <a:t>• Stato </a:t>
            </a:r>
            <a:r>
              <a:rPr dirty="0" err="1"/>
              <a:t>frammentato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431</Words>
  <Application>Microsoft Office PowerPoint</Application>
  <PresentationFormat>Presentazione su schermo (4:3)</PresentationFormat>
  <Paragraphs>98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Timeline per tutti gli Stati – Mondo Arabo</vt:lpstr>
      <vt:lpstr>🇲🇦 Marocco</vt:lpstr>
      <vt:lpstr>🇩🇿 Algeria</vt:lpstr>
      <vt:lpstr>🇹🇳 Tunisia</vt:lpstr>
      <vt:lpstr>🇱🇾 Libia</vt:lpstr>
      <vt:lpstr>🇪🇬 Egitto</vt:lpstr>
      <vt:lpstr>🇸🇦 Arabia Saudita</vt:lpstr>
      <vt:lpstr>🇯🇴 Giordania</vt:lpstr>
      <vt:lpstr>🇮🇶 Iraq</vt:lpstr>
      <vt:lpstr>🇸🇾 Siria</vt:lpstr>
      <vt:lpstr>🇱🇧 Libano</vt:lpstr>
      <vt:lpstr>🇵🇸 Palestina</vt:lpstr>
      <vt:lpstr>🇰🇼 Kuwait</vt:lpstr>
      <vt:lpstr>🇶🇦 Qatar</vt:lpstr>
      <vt:lpstr>🇧🇭 Bahrain</vt:lpstr>
      <vt:lpstr>🇴🇲 Oman</vt:lpstr>
      <vt:lpstr>🇦🇪 Emirati Arabi Uniti</vt:lpstr>
      <vt:lpstr>🇾🇪 Yemen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PC_ASUS</dc:creator>
  <cp:keywords/>
  <dc:description>generated using python-pptx</dc:description>
  <cp:lastModifiedBy>maria albano</cp:lastModifiedBy>
  <cp:revision>2</cp:revision>
  <dcterms:created xsi:type="dcterms:W3CDTF">2013-01-27T09:14:16Z</dcterms:created>
  <dcterms:modified xsi:type="dcterms:W3CDTF">2026-01-03T20:13:49Z</dcterms:modified>
  <cp:category/>
</cp:coreProperties>
</file>