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70" r:id="rId3"/>
    <p:sldId id="271" r:id="rId4"/>
    <p:sldId id="259" r:id="rId5"/>
    <p:sldId id="260" r:id="rId6"/>
    <p:sldId id="275" r:id="rId7"/>
    <p:sldId id="272" r:id="rId8"/>
    <p:sldId id="273" r:id="rId9"/>
    <p:sldId id="274" r:id="rId10"/>
    <p:sldId id="267" r:id="rId11"/>
    <p:sldId id="268" r:id="rId12"/>
    <p:sldId id="269" r:id="rId13"/>
    <p:sldId id="266" r:id="rId14"/>
    <p:sldId id="278" r:id="rId15"/>
  </p:sldIdLst>
  <p:sldSz cx="12192000" cy="6858000"/>
  <p:notesSz cx="6810375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3235AF-62F1-4A9A-A679-BF24F3172B77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E45BC9A-FE31-4A9C-A002-DCAF6AC1472F}">
      <dgm:prSet/>
      <dgm:spPr/>
      <dgm:t>
        <a:bodyPr/>
        <a:lstStyle/>
        <a:p>
          <a:r>
            <a:rPr lang="it-IT"/>
            <a:t>ISLAM allude ad un rapporto di sottomissione alla sola volontà di Dio</a:t>
          </a:r>
          <a:endParaRPr lang="en-US"/>
        </a:p>
      </dgm:t>
    </dgm:pt>
    <dgm:pt modelId="{887FD411-66EF-482B-B139-03D07758A593}" type="parTrans" cxnId="{83AD206D-A518-45A8-A964-E54DADBA18A1}">
      <dgm:prSet/>
      <dgm:spPr/>
      <dgm:t>
        <a:bodyPr/>
        <a:lstStyle/>
        <a:p>
          <a:endParaRPr lang="en-US"/>
        </a:p>
      </dgm:t>
    </dgm:pt>
    <dgm:pt modelId="{4C7712B0-C7C5-4BE2-9218-EE74F1E55F57}" type="sibTrans" cxnId="{83AD206D-A518-45A8-A964-E54DADBA18A1}">
      <dgm:prSet/>
      <dgm:spPr/>
      <dgm:t>
        <a:bodyPr/>
        <a:lstStyle/>
        <a:p>
          <a:endParaRPr lang="en-US"/>
        </a:p>
      </dgm:t>
    </dgm:pt>
    <dgm:pt modelId="{8A35E36D-6EF1-45B1-95A2-EC6F3762E9C6}">
      <dgm:prSet/>
      <dgm:spPr/>
      <dgm:t>
        <a:bodyPr/>
        <a:lstStyle/>
        <a:p>
          <a:r>
            <a:rPr lang="it-IT"/>
            <a:t>La radice ISTISLAM significa arrendersi , deporre le armi per porre fine ad uno Stato di guerra </a:t>
          </a:r>
          <a:r>
            <a:rPr lang="it-IT" i="1"/>
            <a:t>harb</a:t>
          </a:r>
          <a:endParaRPr lang="en-US"/>
        </a:p>
      </dgm:t>
    </dgm:pt>
    <dgm:pt modelId="{7E3178D7-6391-4D38-9BEF-93863115045A}" type="parTrans" cxnId="{82319CDF-F96C-41D7-B53F-6906F90F9A8F}">
      <dgm:prSet/>
      <dgm:spPr/>
      <dgm:t>
        <a:bodyPr/>
        <a:lstStyle/>
        <a:p>
          <a:endParaRPr lang="en-US"/>
        </a:p>
      </dgm:t>
    </dgm:pt>
    <dgm:pt modelId="{DACE7683-73D4-4448-827F-67B998BFB68F}" type="sibTrans" cxnId="{82319CDF-F96C-41D7-B53F-6906F90F9A8F}">
      <dgm:prSet/>
      <dgm:spPr/>
      <dgm:t>
        <a:bodyPr/>
        <a:lstStyle/>
        <a:p>
          <a:endParaRPr lang="en-US"/>
        </a:p>
      </dgm:t>
    </dgm:pt>
    <dgm:pt modelId="{32E419AB-E6DA-44A1-B420-C9E385392137}">
      <dgm:prSet/>
      <dgm:spPr/>
      <dgm:t>
        <a:bodyPr/>
        <a:lstStyle/>
        <a:p>
          <a:r>
            <a:rPr lang="it-IT"/>
            <a:t>L’anno 8 dell’Egira, 622 d.C., otto anni dopo l’esilio a Medina (615) il Profeta Muhammad torna alla Mecca da conquistatore e l’Islam diventa religione di Stato</a:t>
          </a:r>
          <a:endParaRPr lang="en-US"/>
        </a:p>
      </dgm:t>
    </dgm:pt>
    <dgm:pt modelId="{C2C2F98A-BF3D-4F00-8841-8D53B880C4F7}" type="parTrans" cxnId="{83A012D2-ADFE-43B1-BB36-AEB0C928A169}">
      <dgm:prSet/>
      <dgm:spPr/>
      <dgm:t>
        <a:bodyPr/>
        <a:lstStyle/>
        <a:p>
          <a:endParaRPr lang="en-US"/>
        </a:p>
      </dgm:t>
    </dgm:pt>
    <dgm:pt modelId="{85484BB1-5A7E-4306-97E5-7631ED5C5DD1}" type="sibTrans" cxnId="{83A012D2-ADFE-43B1-BB36-AEB0C928A169}">
      <dgm:prSet/>
      <dgm:spPr/>
      <dgm:t>
        <a:bodyPr/>
        <a:lstStyle/>
        <a:p>
          <a:endParaRPr lang="en-US"/>
        </a:p>
      </dgm:t>
    </dgm:pt>
    <dgm:pt modelId="{A1239C4A-BF84-45A2-B9BF-2B4594805669}">
      <dgm:prSet/>
      <dgm:spPr/>
      <dgm:t>
        <a:bodyPr/>
        <a:lstStyle/>
        <a:p>
          <a:r>
            <a:rPr lang="it-IT"/>
            <a:t>L’insegnamento basilare è quello della giustizia sociale contro i ricchi ingiusti che non rispettano i poveri e che saranno giudicati da un giudizio divino finale</a:t>
          </a:r>
          <a:endParaRPr lang="en-US"/>
        </a:p>
      </dgm:t>
    </dgm:pt>
    <dgm:pt modelId="{8D1FB639-6CBA-451C-A173-C3948AF555C2}" type="parTrans" cxnId="{0D72463E-A305-45B9-94AB-B2F1A5DF658F}">
      <dgm:prSet/>
      <dgm:spPr/>
      <dgm:t>
        <a:bodyPr/>
        <a:lstStyle/>
        <a:p>
          <a:endParaRPr lang="en-US"/>
        </a:p>
      </dgm:t>
    </dgm:pt>
    <dgm:pt modelId="{23F1E0A8-B451-4087-B7DE-61F150C7B625}" type="sibTrans" cxnId="{0D72463E-A305-45B9-94AB-B2F1A5DF658F}">
      <dgm:prSet/>
      <dgm:spPr/>
      <dgm:t>
        <a:bodyPr/>
        <a:lstStyle/>
        <a:p>
          <a:endParaRPr lang="en-US"/>
        </a:p>
      </dgm:t>
    </dgm:pt>
    <dgm:pt modelId="{6A5475CF-279C-47BD-82EB-457D528FB9ED}">
      <dgm:prSet/>
      <dgm:spPr/>
      <dgm:t>
        <a:bodyPr/>
        <a:lstStyle/>
        <a:p>
          <a:r>
            <a:rPr lang="it-IT"/>
            <a:t>«Siete voi che non favorite l’orfano e non v’incitate a nutrire il povero ma divorate l’eredità dei deboli e amate le ricchezze, bramosamente» (Cor. 83, 1-3)</a:t>
          </a:r>
          <a:endParaRPr lang="en-US"/>
        </a:p>
      </dgm:t>
    </dgm:pt>
    <dgm:pt modelId="{B630BF0F-FC4A-464D-80C7-B7F5C92E2562}" type="parTrans" cxnId="{EC0B5C79-8F4A-4CDF-8EC0-2511999F3C14}">
      <dgm:prSet/>
      <dgm:spPr/>
      <dgm:t>
        <a:bodyPr/>
        <a:lstStyle/>
        <a:p>
          <a:endParaRPr lang="en-US"/>
        </a:p>
      </dgm:t>
    </dgm:pt>
    <dgm:pt modelId="{7D1CDA33-4819-4DEA-AF3F-B24F039E9F81}" type="sibTrans" cxnId="{EC0B5C79-8F4A-4CDF-8EC0-2511999F3C14}">
      <dgm:prSet/>
      <dgm:spPr/>
      <dgm:t>
        <a:bodyPr/>
        <a:lstStyle/>
        <a:p>
          <a:endParaRPr lang="en-US"/>
        </a:p>
      </dgm:t>
    </dgm:pt>
    <dgm:pt modelId="{62A348AD-9654-44E2-8103-BF7FC6134925}" type="pres">
      <dgm:prSet presAssocID="{D53235AF-62F1-4A9A-A679-BF24F3172B77}" presName="outerComposite" presStyleCnt="0">
        <dgm:presLayoutVars>
          <dgm:chMax val="5"/>
          <dgm:dir/>
          <dgm:resizeHandles val="exact"/>
        </dgm:presLayoutVars>
      </dgm:prSet>
      <dgm:spPr/>
    </dgm:pt>
    <dgm:pt modelId="{728477E9-C210-49E6-AB0B-F9BC2AE842EA}" type="pres">
      <dgm:prSet presAssocID="{D53235AF-62F1-4A9A-A679-BF24F3172B77}" presName="dummyMaxCanvas" presStyleCnt="0">
        <dgm:presLayoutVars/>
      </dgm:prSet>
      <dgm:spPr/>
    </dgm:pt>
    <dgm:pt modelId="{EA848B2A-5659-4A6C-9223-FD31BFB2288C}" type="pres">
      <dgm:prSet presAssocID="{D53235AF-62F1-4A9A-A679-BF24F3172B77}" presName="FiveNodes_1" presStyleLbl="node1" presStyleIdx="0" presStyleCnt="5">
        <dgm:presLayoutVars>
          <dgm:bulletEnabled val="1"/>
        </dgm:presLayoutVars>
      </dgm:prSet>
      <dgm:spPr/>
    </dgm:pt>
    <dgm:pt modelId="{84CF371D-EC5F-4598-93C7-60EAD61A4BEE}" type="pres">
      <dgm:prSet presAssocID="{D53235AF-62F1-4A9A-A679-BF24F3172B77}" presName="FiveNodes_2" presStyleLbl="node1" presStyleIdx="1" presStyleCnt="5">
        <dgm:presLayoutVars>
          <dgm:bulletEnabled val="1"/>
        </dgm:presLayoutVars>
      </dgm:prSet>
      <dgm:spPr/>
    </dgm:pt>
    <dgm:pt modelId="{FDDE6FFF-7B61-4CE9-920D-0654CE8C0438}" type="pres">
      <dgm:prSet presAssocID="{D53235AF-62F1-4A9A-A679-BF24F3172B77}" presName="FiveNodes_3" presStyleLbl="node1" presStyleIdx="2" presStyleCnt="5">
        <dgm:presLayoutVars>
          <dgm:bulletEnabled val="1"/>
        </dgm:presLayoutVars>
      </dgm:prSet>
      <dgm:spPr/>
    </dgm:pt>
    <dgm:pt modelId="{A8B4B572-567F-463D-8E32-ACA285BD126B}" type="pres">
      <dgm:prSet presAssocID="{D53235AF-62F1-4A9A-A679-BF24F3172B77}" presName="FiveNodes_4" presStyleLbl="node1" presStyleIdx="3" presStyleCnt="5">
        <dgm:presLayoutVars>
          <dgm:bulletEnabled val="1"/>
        </dgm:presLayoutVars>
      </dgm:prSet>
      <dgm:spPr/>
    </dgm:pt>
    <dgm:pt modelId="{E19E21CC-BD6C-4AAA-8630-AF7E0EFB9FE1}" type="pres">
      <dgm:prSet presAssocID="{D53235AF-62F1-4A9A-A679-BF24F3172B77}" presName="FiveNodes_5" presStyleLbl="node1" presStyleIdx="4" presStyleCnt="5">
        <dgm:presLayoutVars>
          <dgm:bulletEnabled val="1"/>
        </dgm:presLayoutVars>
      </dgm:prSet>
      <dgm:spPr/>
    </dgm:pt>
    <dgm:pt modelId="{3670570C-B826-4705-834B-CA40030ABF1B}" type="pres">
      <dgm:prSet presAssocID="{D53235AF-62F1-4A9A-A679-BF24F3172B77}" presName="FiveConn_1-2" presStyleLbl="fgAccFollowNode1" presStyleIdx="0" presStyleCnt="4">
        <dgm:presLayoutVars>
          <dgm:bulletEnabled val="1"/>
        </dgm:presLayoutVars>
      </dgm:prSet>
      <dgm:spPr/>
    </dgm:pt>
    <dgm:pt modelId="{7E464DDA-7E92-4164-A4CF-9C88924595BC}" type="pres">
      <dgm:prSet presAssocID="{D53235AF-62F1-4A9A-A679-BF24F3172B77}" presName="FiveConn_2-3" presStyleLbl="fgAccFollowNode1" presStyleIdx="1" presStyleCnt="4">
        <dgm:presLayoutVars>
          <dgm:bulletEnabled val="1"/>
        </dgm:presLayoutVars>
      </dgm:prSet>
      <dgm:spPr/>
    </dgm:pt>
    <dgm:pt modelId="{1EBCCC18-AD90-49BB-AAD8-6ABF1066F2AF}" type="pres">
      <dgm:prSet presAssocID="{D53235AF-62F1-4A9A-A679-BF24F3172B77}" presName="FiveConn_3-4" presStyleLbl="fgAccFollowNode1" presStyleIdx="2" presStyleCnt="4">
        <dgm:presLayoutVars>
          <dgm:bulletEnabled val="1"/>
        </dgm:presLayoutVars>
      </dgm:prSet>
      <dgm:spPr/>
    </dgm:pt>
    <dgm:pt modelId="{C566C39A-CAD5-43E7-9F84-0C8C44FD44DD}" type="pres">
      <dgm:prSet presAssocID="{D53235AF-62F1-4A9A-A679-BF24F3172B77}" presName="FiveConn_4-5" presStyleLbl="fgAccFollowNode1" presStyleIdx="3" presStyleCnt="4">
        <dgm:presLayoutVars>
          <dgm:bulletEnabled val="1"/>
        </dgm:presLayoutVars>
      </dgm:prSet>
      <dgm:spPr/>
    </dgm:pt>
    <dgm:pt modelId="{B39A6821-A3A4-415E-8CE6-3B0D5FAB8DD3}" type="pres">
      <dgm:prSet presAssocID="{D53235AF-62F1-4A9A-A679-BF24F3172B77}" presName="FiveNodes_1_text" presStyleLbl="node1" presStyleIdx="4" presStyleCnt="5">
        <dgm:presLayoutVars>
          <dgm:bulletEnabled val="1"/>
        </dgm:presLayoutVars>
      </dgm:prSet>
      <dgm:spPr/>
    </dgm:pt>
    <dgm:pt modelId="{6353D668-ACFE-4970-9CEA-E79C2ED5B50B}" type="pres">
      <dgm:prSet presAssocID="{D53235AF-62F1-4A9A-A679-BF24F3172B77}" presName="FiveNodes_2_text" presStyleLbl="node1" presStyleIdx="4" presStyleCnt="5">
        <dgm:presLayoutVars>
          <dgm:bulletEnabled val="1"/>
        </dgm:presLayoutVars>
      </dgm:prSet>
      <dgm:spPr/>
    </dgm:pt>
    <dgm:pt modelId="{C22A1D0B-6F14-443D-8067-DAE8F8B7E6AB}" type="pres">
      <dgm:prSet presAssocID="{D53235AF-62F1-4A9A-A679-BF24F3172B77}" presName="FiveNodes_3_text" presStyleLbl="node1" presStyleIdx="4" presStyleCnt="5">
        <dgm:presLayoutVars>
          <dgm:bulletEnabled val="1"/>
        </dgm:presLayoutVars>
      </dgm:prSet>
      <dgm:spPr/>
    </dgm:pt>
    <dgm:pt modelId="{FEE4A3C2-268F-4909-A08F-888448E4927F}" type="pres">
      <dgm:prSet presAssocID="{D53235AF-62F1-4A9A-A679-BF24F3172B77}" presName="FiveNodes_4_text" presStyleLbl="node1" presStyleIdx="4" presStyleCnt="5">
        <dgm:presLayoutVars>
          <dgm:bulletEnabled val="1"/>
        </dgm:presLayoutVars>
      </dgm:prSet>
      <dgm:spPr/>
    </dgm:pt>
    <dgm:pt modelId="{273CB69C-E107-4875-A6B9-B46E70278A01}" type="pres">
      <dgm:prSet presAssocID="{D53235AF-62F1-4A9A-A679-BF24F3172B77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6C3DF08-0154-4152-826D-531F501ABA85}" type="presOf" srcId="{6A5475CF-279C-47BD-82EB-457D528FB9ED}" destId="{E19E21CC-BD6C-4AAA-8630-AF7E0EFB9FE1}" srcOrd="0" destOrd="0" presId="urn:microsoft.com/office/officeart/2005/8/layout/vProcess5"/>
    <dgm:cxn modelId="{5B64A61A-3056-445D-ADE9-A501875744C1}" type="presOf" srcId="{A1239C4A-BF84-45A2-B9BF-2B4594805669}" destId="{A8B4B572-567F-463D-8E32-ACA285BD126B}" srcOrd="0" destOrd="0" presId="urn:microsoft.com/office/officeart/2005/8/layout/vProcess5"/>
    <dgm:cxn modelId="{13509B1C-1862-4514-AABE-743F5927ABD2}" type="presOf" srcId="{DACE7683-73D4-4448-827F-67B998BFB68F}" destId="{7E464DDA-7E92-4164-A4CF-9C88924595BC}" srcOrd="0" destOrd="0" presId="urn:microsoft.com/office/officeart/2005/8/layout/vProcess5"/>
    <dgm:cxn modelId="{ECD2CA2B-DCE0-48A5-B929-1564FEEBB5B4}" type="presOf" srcId="{6A5475CF-279C-47BD-82EB-457D528FB9ED}" destId="{273CB69C-E107-4875-A6B9-B46E70278A01}" srcOrd="1" destOrd="0" presId="urn:microsoft.com/office/officeart/2005/8/layout/vProcess5"/>
    <dgm:cxn modelId="{9B6F4431-25AF-475E-9B58-38CE7448845A}" type="presOf" srcId="{85484BB1-5A7E-4306-97E5-7631ED5C5DD1}" destId="{1EBCCC18-AD90-49BB-AAD8-6ABF1066F2AF}" srcOrd="0" destOrd="0" presId="urn:microsoft.com/office/officeart/2005/8/layout/vProcess5"/>
    <dgm:cxn modelId="{01FBBB3D-DC86-43A2-8E38-76EF0F1CDC98}" type="presOf" srcId="{32E419AB-E6DA-44A1-B420-C9E385392137}" destId="{C22A1D0B-6F14-443D-8067-DAE8F8B7E6AB}" srcOrd="1" destOrd="0" presId="urn:microsoft.com/office/officeart/2005/8/layout/vProcess5"/>
    <dgm:cxn modelId="{0D72463E-A305-45B9-94AB-B2F1A5DF658F}" srcId="{D53235AF-62F1-4A9A-A679-BF24F3172B77}" destId="{A1239C4A-BF84-45A2-B9BF-2B4594805669}" srcOrd="3" destOrd="0" parTransId="{8D1FB639-6CBA-451C-A173-C3948AF555C2}" sibTransId="{23F1E0A8-B451-4087-B7DE-61F150C7B625}"/>
    <dgm:cxn modelId="{29992669-40D7-46AD-8EF4-8A9863461CFF}" type="presOf" srcId="{4C7712B0-C7C5-4BE2-9218-EE74F1E55F57}" destId="{3670570C-B826-4705-834B-CA40030ABF1B}" srcOrd="0" destOrd="0" presId="urn:microsoft.com/office/officeart/2005/8/layout/vProcess5"/>
    <dgm:cxn modelId="{83AD206D-A518-45A8-A964-E54DADBA18A1}" srcId="{D53235AF-62F1-4A9A-A679-BF24F3172B77}" destId="{5E45BC9A-FE31-4A9C-A002-DCAF6AC1472F}" srcOrd="0" destOrd="0" parTransId="{887FD411-66EF-482B-B139-03D07758A593}" sibTransId="{4C7712B0-C7C5-4BE2-9218-EE74F1E55F57}"/>
    <dgm:cxn modelId="{C1B97475-0E9F-43E0-BEA1-760FCCB65999}" type="presOf" srcId="{A1239C4A-BF84-45A2-B9BF-2B4594805669}" destId="{FEE4A3C2-268F-4909-A08F-888448E4927F}" srcOrd="1" destOrd="0" presId="urn:microsoft.com/office/officeart/2005/8/layout/vProcess5"/>
    <dgm:cxn modelId="{EC0B5C79-8F4A-4CDF-8EC0-2511999F3C14}" srcId="{D53235AF-62F1-4A9A-A679-BF24F3172B77}" destId="{6A5475CF-279C-47BD-82EB-457D528FB9ED}" srcOrd="4" destOrd="0" parTransId="{B630BF0F-FC4A-464D-80C7-B7F5C92E2562}" sibTransId="{7D1CDA33-4819-4DEA-AF3F-B24F039E9F81}"/>
    <dgm:cxn modelId="{CCD19B91-50D8-4B6A-A525-674AA350B9AC}" type="presOf" srcId="{32E419AB-E6DA-44A1-B420-C9E385392137}" destId="{FDDE6FFF-7B61-4CE9-920D-0654CE8C0438}" srcOrd="0" destOrd="0" presId="urn:microsoft.com/office/officeart/2005/8/layout/vProcess5"/>
    <dgm:cxn modelId="{C504FA9F-6C56-4C31-B310-797B44CCEC07}" type="presOf" srcId="{5E45BC9A-FE31-4A9C-A002-DCAF6AC1472F}" destId="{EA848B2A-5659-4A6C-9223-FD31BFB2288C}" srcOrd="0" destOrd="0" presId="urn:microsoft.com/office/officeart/2005/8/layout/vProcess5"/>
    <dgm:cxn modelId="{D313D9B9-BFE5-4A30-8338-81726E353C1C}" type="presOf" srcId="{8A35E36D-6EF1-45B1-95A2-EC6F3762E9C6}" destId="{6353D668-ACFE-4970-9CEA-E79C2ED5B50B}" srcOrd="1" destOrd="0" presId="urn:microsoft.com/office/officeart/2005/8/layout/vProcess5"/>
    <dgm:cxn modelId="{467031CE-0FF2-4AEB-9A0E-CD5FB13E21C3}" type="presOf" srcId="{5E45BC9A-FE31-4A9C-A002-DCAF6AC1472F}" destId="{B39A6821-A3A4-415E-8CE6-3B0D5FAB8DD3}" srcOrd="1" destOrd="0" presId="urn:microsoft.com/office/officeart/2005/8/layout/vProcess5"/>
    <dgm:cxn modelId="{83A012D2-ADFE-43B1-BB36-AEB0C928A169}" srcId="{D53235AF-62F1-4A9A-A679-BF24F3172B77}" destId="{32E419AB-E6DA-44A1-B420-C9E385392137}" srcOrd="2" destOrd="0" parTransId="{C2C2F98A-BF3D-4F00-8841-8D53B880C4F7}" sibTransId="{85484BB1-5A7E-4306-97E5-7631ED5C5DD1}"/>
    <dgm:cxn modelId="{62170CDD-E57A-4809-A99B-F2D84F63E533}" type="presOf" srcId="{D53235AF-62F1-4A9A-A679-BF24F3172B77}" destId="{62A348AD-9654-44E2-8103-BF7FC6134925}" srcOrd="0" destOrd="0" presId="urn:microsoft.com/office/officeart/2005/8/layout/vProcess5"/>
    <dgm:cxn modelId="{82319CDF-F96C-41D7-B53F-6906F90F9A8F}" srcId="{D53235AF-62F1-4A9A-A679-BF24F3172B77}" destId="{8A35E36D-6EF1-45B1-95A2-EC6F3762E9C6}" srcOrd="1" destOrd="0" parTransId="{7E3178D7-6391-4D38-9BEF-93863115045A}" sibTransId="{DACE7683-73D4-4448-827F-67B998BFB68F}"/>
    <dgm:cxn modelId="{0246E9ED-1BC2-4298-90EE-C37DBE8B870A}" type="presOf" srcId="{8A35E36D-6EF1-45B1-95A2-EC6F3762E9C6}" destId="{84CF371D-EC5F-4598-93C7-60EAD61A4BEE}" srcOrd="0" destOrd="0" presId="urn:microsoft.com/office/officeart/2005/8/layout/vProcess5"/>
    <dgm:cxn modelId="{E186C2FA-A4D7-40B5-8A53-EC70C07C7D9C}" type="presOf" srcId="{23F1E0A8-B451-4087-B7DE-61F150C7B625}" destId="{C566C39A-CAD5-43E7-9F84-0C8C44FD44DD}" srcOrd="0" destOrd="0" presId="urn:microsoft.com/office/officeart/2005/8/layout/vProcess5"/>
    <dgm:cxn modelId="{D4553DBA-1C43-4098-81B0-5F57C0055A93}" type="presParOf" srcId="{62A348AD-9654-44E2-8103-BF7FC6134925}" destId="{728477E9-C210-49E6-AB0B-F9BC2AE842EA}" srcOrd="0" destOrd="0" presId="urn:microsoft.com/office/officeart/2005/8/layout/vProcess5"/>
    <dgm:cxn modelId="{BAF93FC8-DE9F-4B6A-8867-1EBD7A25BEA3}" type="presParOf" srcId="{62A348AD-9654-44E2-8103-BF7FC6134925}" destId="{EA848B2A-5659-4A6C-9223-FD31BFB2288C}" srcOrd="1" destOrd="0" presId="urn:microsoft.com/office/officeart/2005/8/layout/vProcess5"/>
    <dgm:cxn modelId="{51B9B0B9-AF23-47C6-8185-D86221C83121}" type="presParOf" srcId="{62A348AD-9654-44E2-8103-BF7FC6134925}" destId="{84CF371D-EC5F-4598-93C7-60EAD61A4BEE}" srcOrd="2" destOrd="0" presId="urn:microsoft.com/office/officeart/2005/8/layout/vProcess5"/>
    <dgm:cxn modelId="{8580EC97-72EE-402B-B27A-B07AF2C9EB7D}" type="presParOf" srcId="{62A348AD-9654-44E2-8103-BF7FC6134925}" destId="{FDDE6FFF-7B61-4CE9-920D-0654CE8C0438}" srcOrd="3" destOrd="0" presId="urn:microsoft.com/office/officeart/2005/8/layout/vProcess5"/>
    <dgm:cxn modelId="{23833650-F684-4086-A1E8-6C79C2B20D23}" type="presParOf" srcId="{62A348AD-9654-44E2-8103-BF7FC6134925}" destId="{A8B4B572-567F-463D-8E32-ACA285BD126B}" srcOrd="4" destOrd="0" presId="urn:microsoft.com/office/officeart/2005/8/layout/vProcess5"/>
    <dgm:cxn modelId="{CAB9548D-5153-44AA-8F4D-3C29907699E7}" type="presParOf" srcId="{62A348AD-9654-44E2-8103-BF7FC6134925}" destId="{E19E21CC-BD6C-4AAA-8630-AF7E0EFB9FE1}" srcOrd="5" destOrd="0" presId="urn:microsoft.com/office/officeart/2005/8/layout/vProcess5"/>
    <dgm:cxn modelId="{79F4BF87-1544-4A97-8AD9-C09399CEBFAA}" type="presParOf" srcId="{62A348AD-9654-44E2-8103-BF7FC6134925}" destId="{3670570C-B826-4705-834B-CA40030ABF1B}" srcOrd="6" destOrd="0" presId="urn:microsoft.com/office/officeart/2005/8/layout/vProcess5"/>
    <dgm:cxn modelId="{B9E63580-17CC-402A-94F4-0195E01E6AC3}" type="presParOf" srcId="{62A348AD-9654-44E2-8103-BF7FC6134925}" destId="{7E464DDA-7E92-4164-A4CF-9C88924595BC}" srcOrd="7" destOrd="0" presId="urn:microsoft.com/office/officeart/2005/8/layout/vProcess5"/>
    <dgm:cxn modelId="{747BBC4D-1092-4034-B1D8-595F7289BCA6}" type="presParOf" srcId="{62A348AD-9654-44E2-8103-BF7FC6134925}" destId="{1EBCCC18-AD90-49BB-AAD8-6ABF1066F2AF}" srcOrd="8" destOrd="0" presId="urn:microsoft.com/office/officeart/2005/8/layout/vProcess5"/>
    <dgm:cxn modelId="{33EEBCF7-1905-4C9C-AA02-9ACC53A7228A}" type="presParOf" srcId="{62A348AD-9654-44E2-8103-BF7FC6134925}" destId="{C566C39A-CAD5-43E7-9F84-0C8C44FD44DD}" srcOrd="9" destOrd="0" presId="urn:microsoft.com/office/officeart/2005/8/layout/vProcess5"/>
    <dgm:cxn modelId="{8C30EA2C-87AA-4901-A411-428B424C9A7D}" type="presParOf" srcId="{62A348AD-9654-44E2-8103-BF7FC6134925}" destId="{B39A6821-A3A4-415E-8CE6-3B0D5FAB8DD3}" srcOrd="10" destOrd="0" presId="urn:microsoft.com/office/officeart/2005/8/layout/vProcess5"/>
    <dgm:cxn modelId="{5A74D5FE-F840-4BA4-9B1A-0F63639938BC}" type="presParOf" srcId="{62A348AD-9654-44E2-8103-BF7FC6134925}" destId="{6353D668-ACFE-4970-9CEA-E79C2ED5B50B}" srcOrd="11" destOrd="0" presId="urn:microsoft.com/office/officeart/2005/8/layout/vProcess5"/>
    <dgm:cxn modelId="{6B2A29B2-5D15-4BE2-9932-3AF35B2EF0A9}" type="presParOf" srcId="{62A348AD-9654-44E2-8103-BF7FC6134925}" destId="{C22A1D0B-6F14-443D-8067-DAE8F8B7E6AB}" srcOrd="12" destOrd="0" presId="urn:microsoft.com/office/officeart/2005/8/layout/vProcess5"/>
    <dgm:cxn modelId="{1F1B8A19-D45B-4C21-9B9A-964808774313}" type="presParOf" srcId="{62A348AD-9654-44E2-8103-BF7FC6134925}" destId="{FEE4A3C2-268F-4909-A08F-888448E4927F}" srcOrd="13" destOrd="0" presId="urn:microsoft.com/office/officeart/2005/8/layout/vProcess5"/>
    <dgm:cxn modelId="{C76CAC66-5647-4106-A928-EFDF661C9E15}" type="presParOf" srcId="{62A348AD-9654-44E2-8103-BF7FC6134925}" destId="{273CB69C-E107-4875-A6B9-B46E70278A0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B865F3-65F7-4C57-864E-C878489D790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77F81DA-0387-4CBD-8528-900FCF0FA1FC}">
      <dgm:prSet/>
      <dgm:spPr/>
      <dgm:t>
        <a:bodyPr/>
        <a:lstStyle/>
        <a:p>
          <a:r>
            <a:rPr lang="it-IT" i="1"/>
            <a:t>Din </a:t>
          </a:r>
          <a:r>
            <a:rPr lang="it-IT"/>
            <a:t>equivale al termine Religione e </a:t>
          </a:r>
          <a:r>
            <a:rPr lang="it-IT" i="1"/>
            <a:t>dawlah </a:t>
          </a:r>
          <a:r>
            <a:rPr lang="it-IT"/>
            <a:t>al termine società</a:t>
          </a:r>
          <a:endParaRPr lang="en-US"/>
        </a:p>
      </dgm:t>
    </dgm:pt>
    <dgm:pt modelId="{DF30A3FB-55BC-4B2F-94F4-922F41CE6540}" type="parTrans" cxnId="{CDDBA254-1248-492E-94F8-A4E08FD078EE}">
      <dgm:prSet/>
      <dgm:spPr/>
      <dgm:t>
        <a:bodyPr/>
        <a:lstStyle/>
        <a:p>
          <a:endParaRPr lang="en-US"/>
        </a:p>
      </dgm:t>
    </dgm:pt>
    <dgm:pt modelId="{47520223-C70E-46FA-AAE8-0A0F65D353F9}" type="sibTrans" cxnId="{CDDBA254-1248-492E-94F8-A4E08FD078EE}">
      <dgm:prSet/>
      <dgm:spPr/>
      <dgm:t>
        <a:bodyPr/>
        <a:lstStyle/>
        <a:p>
          <a:endParaRPr lang="en-US"/>
        </a:p>
      </dgm:t>
    </dgm:pt>
    <dgm:pt modelId="{61318096-39BE-4508-B0B5-A5317D39E599}">
      <dgm:prSet/>
      <dgm:spPr/>
      <dgm:t>
        <a:bodyPr/>
        <a:lstStyle/>
        <a:p>
          <a:r>
            <a:rPr lang="it-IT"/>
            <a:t>Nella </a:t>
          </a:r>
          <a:r>
            <a:rPr lang="it-IT" i="1"/>
            <a:t>shari’ah </a:t>
          </a:r>
          <a:r>
            <a:rPr lang="it-IT"/>
            <a:t>la legittimità del sistema dei pubblici poteri è data dal collegamento tra religione e società</a:t>
          </a:r>
          <a:endParaRPr lang="en-US"/>
        </a:p>
      </dgm:t>
    </dgm:pt>
    <dgm:pt modelId="{6B31503A-3EF2-4F1C-B700-DF452ACC933B}" type="parTrans" cxnId="{B58AC90A-7834-4D99-ABB3-706B13BC7D10}">
      <dgm:prSet/>
      <dgm:spPr/>
      <dgm:t>
        <a:bodyPr/>
        <a:lstStyle/>
        <a:p>
          <a:endParaRPr lang="en-US"/>
        </a:p>
      </dgm:t>
    </dgm:pt>
    <dgm:pt modelId="{96EE9225-D59A-4294-A1D1-D49F309845D4}" type="sibTrans" cxnId="{B58AC90A-7834-4D99-ABB3-706B13BC7D10}">
      <dgm:prSet/>
      <dgm:spPr/>
      <dgm:t>
        <a:bodyPr/>
        <a:lstStyle/>
        <a:p>
          <a:endParaRPr lang="en-US"/>
        </a:p>
      </dgm:t>
    </dgm:pt>
    <dgm:pt modelId="{62992142-FBB7-442C-BDB4-A31D02EDB3D2}">
      <dgm:prSet/>
      <dgm:spPr/>
      <dgm:t>
        <a:bodyPr/>
        <a:lstStyle/>
        <a:p>
          <a:r>
            <a:rPr lang="it-IT"/>
            <a:t>Lo spazio pubblico è organizzato secondo i principi sciaraitici che rappresentano il vero limite al potere politico</a:t>
          </a:r>
          <a:endParaRPr lang="en-US"/>
        </a:p>
      </dgm:t>
    </dgm:pt>
    <dgm:pt modelId="{183BF0AB-19E8-4E2D-973E-42174F879B0D}" type="parTrans" cxnId="{DF529591-1D20-46E1-A646-B39E72657E0D}">
      <dgm:prSet/>
      <dgm:spPr/>
      <dgm:t>
        <a:bodyPr/>
        <a:lstStyle/>
        <a:p>
          <a:endParaRPr lang="en-US"/>
        </a:p>
      </dgm:t>
    </dgm:pt>
    <dgm:pt modelId="{C82992A9-3CF0-4724-9BEC-E52B08F80BC7}" type="sibTrans" cxnId="{DF529591-1D20-46E1-A646-B39E72657E0D}">
      <dgm:prSet/>
      <dgm:spPr/>
      <dgm:t>
        <a:bodyPr/>
        <a:lstStyle/>
        <a:p>
          <a:endParaRPr lang="en-US"/>
        </a:p>
      </dgm:t>
    </dgm:pt>
    <dgm:pt modelId="{527042FA-7472-4D9A-9767-BA224003C446}">
      <dgm:prSet/>
      <dgm:spPr/>
      <dgm:t>
        <a:bodyPr/>
        <a:lstStyle/>
        <a:p>
          <a:r>
            <a:rPr lang="it-IT"/>
            <a:t>Il fine ultimo della norma è la realizzazione del bene comune (</a:t>
          </a:r>
          <a:r>
            <a:rPr lang="it-IT" i="1"/>
            <a:t>maslahah)</a:t>
          </a:r>
          <a:endParaRPr lang="en-US"/>
        </a:p>
      </dgm:t>
    </dgm:pt>
    <dgm:pt modelId="{408702D0-F89A-4AE8-BF9D-E17B55307375}" type="parTrans" cxnId="{7407D8A1-74F5-46DE-B736-E98E2DDCEBE7}">
      <dgm:prSet/>
      <dgm:spPr/>
      <dgm:t>
        <a:bodyPr/>
        <a:lstStyle/>
        <a:p>
          <a:endParaRPr lang="en-US"/>
        </a:p>
      </dgm:t>
    </dgm:pt>
    <dgm:pt modelId="{C286A621-4D51-4297-8866-CF9A5172B0A6}" type="sibTrans" cxnId="{7407D8A1-74F5-46DE-B736-E98E2DDCEBE7}">
      <dgm:prSet/>
      <dgm:spPr/>
      <dgm:t>
        <a:bodyPr/>
        <a:lstStyle/>
        <a:p>
          <a:endParaRPr lang="en-US"/>
        </a:p>
      </dgm:t>
    </dgm:pt>
    <dgm:pt modelId="{6869937F-02B8-41DC-87FB-B993854318BE}" type="pres">
      <dgm:prSet presAssocID="{85B865F3-65F7-4C57-864E-C878489D7909}" presName="linear" presStyleCnt="0">
        <dgm:presLayoutVars>
          <dgm:animLvl val="lvl"/>
          <dgm:resizeHandles val="exact"/>
        </dgm:presLayoutVars>
      </dgm:prSet>
      <dgm:spPr/>
    </dgm:pt>
    <dgm:pt modelId="{442D64DF-5E8B-4C46-B53C-98EEFF66EB5F}" type="pres">
      <dgm:prSet presAssocID="{977F81DA-0387-4CBD-8528-900FCF0FA1F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B075F87-FF71-46AC-A66F-16E28A6EF682}" type="pres">
      <dgm:prSet presAssocID="{47520223-C70E-46FA-AAE8-0A0F65D353F9}" presName="spacer" presStyleCnt="0"/>
      <dgm:spPr/>
    </dgm:pt>
    <dgm:pt modelId="{BB96DFD5-C767-4BE2-89C8-0FCF2C5A7E5F}" type="pres">
      <dgm:prSet presAssocID="{61318096-39BE-4508-B0B5-A5317D39E59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996C11C-B05D-48C8-80E5-5E1D9D42E17E}" type="pres">
      <dgm:prSet presAssocID="{96EE9225-D59A-4294-A1D1-D49F309845D4}" presName="spacer" presStyleCnt="0"/>
      <dgm:spPr/>
    </dgm:pt>
    <dgm:pt modelId="{18399B02-8991-4EC7-84F7-5B348105A1AE}" type="pres">
      <dgm:prSet presAssocID="{62992142-FBB7-442C-BDB4-A31D02EDB3D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416AAF9-96E4-459F-9F97-7CFC6214E793}" type="pres">
      <dgm:prSet presAssocID="{C82992A9-3CF0-4724-9BEC-E52B08F80BC7}" presName="spacer" presStyleCnt="0"/>
      <dgm:spPr/>
    </dgm:pt>
    <dgm:pt modelId="{994F3DE4-B8DD-4641-8B6A-5D38F801E659}" type="pres">
      <dgm:prSet presAssocID="{527042FA-7472-4D9A-9767-BA224003C44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58AC90A-7834-4D99-ABB3-706B13BC7D10}" srcId="{85B865F3-65F7-4C57-864E-C878489D7909}" destId="{61318096-39BE-4508-B0B5-A5317D39E599}" srcOrd="1" destOrd="0" parTransId="{6B31503A-3EF2-4F1C-B700-DF452ACC933B}" sibTransId="{96EE9225-D59A-4294-A1D1-D49F309845D4}"/>
    <dgm:cxn modelId="{2FDE7A2C-C2C1-416F-BFE6-4E06909435FE}" type="presOf" srcId="{62992142-FBB7-442C-BDB4-A31D02EDB3D2}" destId="{18399B02-8991-4EC7-84F7-5B348105A1AE}" srcOrd="0" destOrd="0" presId="urn:microsoft.com/office/officeart/2005/8/layout/vList2"/>
    <dgm:cxn modelId="{CDDBA254-1248-492E-94F8-A4E08FD078EE}" srcId="{85B865F3-65F7-4C57-864E-C878489D7909}" destId="{977F81DA-0387-4CBD-8528-900FCF0FA1FC}" srcOrd="0" destOrd="0" parTransId="{DF30A3FB-55BC-4B2F-94F4-922F41CE6540}" sibTransId="{47520223-C70E-46FA-AAE8-0A0F65D353F9}"/>
    <dgm:cxn modelId="{3948D97F-C309-41BE-8C9A-4D8BC532F83C}" type="presOf" srcId="{61318096-39BE-4508-B0B5-A5317D39E599}" destId="{BB96DFD5-C767-4BE2-89C8-0FCF2C5A7E5F}" srcOrd="0" destOrd="0" presId="urn:microsoft.com/office/officeart/2005/8/layout/vList2"/>
    <dgm:cxn modelId="{379F6685-25FC-4114-BF34-0DA918472187}" type="presOf" srcId="{85B865F3-65F7-4C57-864E-C878489D7909}" destId="{6869937F-02B8-41DC-87FB-B993854318BE}" srcOrd="0" destOrd="0" presId="urn:microsoft.com/office/officeart/2005/8/layout/vList2"/>
    <dgm:cxn modelId="{DF529591-1D20-46E1-A646-B39E72657E0D}" srcId="{85B865F3-65F7-4C57-864E-C878489D7909}" destId="{62992142-FBB7-442C-BDB4-A31D02EDB3D2}" srcOrd="2" destOrd="0" parTransId="{183BF0AB-19E8-4E2D-973E-42174F879B0D}" sibTransId="{C82992A9-3CF0-4724-9BEC-E52B08F80BC7}"/>
    <dgm:cxn modelId="{84074F9D-F095-4A44-8C19-915BFAB0043D}" type="presOf" srcId="{527042FA-7472-4D9A-9767-BA224003C446}" destId="{994F3DE4-B8DD-4641-8B6A-5D38F801E659}" srcOrd="0" destOrd="0" presId="urn:microsoft.com/office/officeart/2005/8/layout/vList2"/>
    <dgm:cxn modelId="{7407D8A1-74F5-46DE-B736-E98E2DDCEBE7}" srcId="{85B865F3-65F7-4C57-864E-C878489D7909}" destId="{527042FA-7472-4D9A-9767-BA224003C446}" srcOrd="3" destOrd="0" parTransId="{408702D0-F89A-4AE8-BF9D-E17B55307375}" sibTransId="{C286A621-4D51-4297-8866-CF9A5172B0A6}"/>
    <dgm:cxn modelId="{A1CB61F7-15D2-4D61-99D8-CD440FEEE02C}" type="presOf" srcId="{977F81DA-0387-4CBD-8528-900FCF0FA1FC}" destId="{442D64DF-5E8B-4C46-B53C-98EEFF66EB5F}" srcOrd="0" destOrd="0" presId="urn:microsoft.com/office/officeart/2005/8/layout/vList2"/>
    <dgm:cxn modelId="{63B41EEE-9F79-46FB-8112-FE5274AF627A}" type="presParOf" srcId="{6869937F-02B8-41DC-87FB-B993854318BE}" destId="{442D64DF-5E8B-4C46-B53C-98EEFF66EB5F}" srcOrd="0" destOrd="0" presId="urn:microsoft.com/office/officeart/2005/8/layout/vList2"/>
    <dgm:cxn modelId="{91CEB5B1-3377-443C-886C-0053170D3299}" type="presParOf" srcId="{6869937F-02B8-41DC-87FB-B993854318BE}" destId="{2B075F87-FF71-46AC-A66F-16E28A6EF682}" srcOrd="1" destOrd="0" presId="urn:microsoft.com/office/officeart/2005/8/layout/vList2"/>
    <dgm:cxn modelId="{58B019CD-D132-4750-B0EA-D8403D52AD8F}" type="presParOf" srcId="{6869937F-02B8-41DC-87FB-B993854318BE}" destId="{BB96DFD5-C767-4BE2-89C8-0FCF2C5A7E5F}" srcOrd="2" destOrd="0" presId="urn:microsoft.com/office/officeart/2005/8/layout/vList2"/>
    <dgm:cxn modelId="{FEC9429D-7233-4049-9FAD-8015518E858B}" type="presParOf" srcId="{6869937F-02B8-41DC-87FB-B993854318BE}" destId="{E996C11C-B05D-48C8-80E5-5E1D9D42E17E}" srcOrd="3" destOrd="0" presId="urn:microsoft.com/office/officeart/2005/8/layout/vList2"/>
    <dgm:cxn modelId="{CA71BFE4-05EB-430A-8FC3-F611E4703C50}" type="presParOf" srcId="{6869937F-02B8-41DC-87FB-B993854318BE}" destId="{18399B02-8991-4EC7-84F7-5B348105A1AE}" srcOrd="4" destOrd="0" presId="urn:microsoft.com/office/officeart/2005/8/layout/vList2"/>
    <dgm:cxn modelId="{D4C01606-6A51-4D26-A382-32C5A945C565}" type="presParOf" srcId="{6869937F-02B8-41DC-87FB-B993854318BE}" destId="{8416AAF9-96E4-459F-9F97-7CFC6214E793}" srcOrd="5" destOrd="0" presId="urn:microsoft.com/office/officeart/2005/8/layout/vList2"/>
    <dgm:cxn modelId="{6A355C48-90B3-459A-A3C9-15EB174B5C6A}" type="presParOf" srcId="{6869937F-02B8-41DC-87FB-B993854318BE}" destId="{994F3DE4-B8DD-4641-8B6A-5D38F801E65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6DF116-D1E5-45A6-AE83-62E66AEA4929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EAAA900-61A4-4658-B570-B180F788B212}">
      <dgm:prSet/>
      <dgm:spPr/>
      <dgm:t>
        <a:bodyPr/>
        <a:lstStyle/>
        <a:p>
          <a:r>
            <a:rPr lang="it-IT"/>
            <a:t>Tutta la legittimazione politica e giuridica è sempre connessa alla sfera della religione</a:t>
          </a:r>
          <a:endParaRPr lang="en-US"/>
        </a:p>
      </dgm:t>
    </dgm:pt>
    <dgm:pt modelId="{B959FA5C-4772-4959-91EA-A86DAF0AC8F2}" type="parTrans" cxnId="{A3BA104B-F315-45DB-86BB-5644722857EB}">
      <dgm:prSet/>
      <dgm:spPr/>
      <dgm:t>
        <a:bodyPr/>
        <a:lstStyle/>
        <a:p>
          <a:endParaRPr lang="en-US"/>
        </a:p>
      </dgm:t>
    </dgm:pt>
    <dgm:pt modelId="{3AB5611D-7EC0-4C8B-913D-DE6181291B9E}" type="sibTrans" cxnId="{A3BA104B-F315-45DB-86BB-5644722857EB}">
      <dgm:prSet/>
      <dgm:spPr/>
      <dgm:t>
        <a:bodyPr/>
        <a:lstStyle/>
        <a:p>
          <a:endParaRPr lang="en-US"/>
        </a:p>
      </dgm:t>
    </dgm:pt>
    <dgm:pt modelId="{BB99F9D3-B2B5-4A7C-8F2B-679382507AA4}">
      <dgm:prSet/>
      <dgm:spPr/>
      <dgm:t>
        <a:bodyPr/>
        <a:lstStyle/>
        <a:p>
          <a:r>
            <a:rPr lang="it-IT"/>
            <a:t>Il potere non appartiene agli uomini che sono solo rappresentanti di Dio sulla terra (khilafah) ma a Dio: al.hakimiyyah lillah</a:t>
          </a:r>
          <a:endParaRPr lang="en-US"/>
        </a:p>
      </dgm:t>
    </dgm:pt>
    <dgm:pt modelId="{7385F61D-3C50-4685-91C0-E32B0A5772DB}" type="parTrans" cxnId="{0219F7C6-7E5E-4021-A471-035CAA12795E}">
      <dgm:prSet/>
      <dgm:spPr/>
      <dgm:t>
        <a:bodyPr/>
        <a:lstStyle/>
        <a:p>
          <a:endParaRPr lang="en-US"/>
        </a:p>
      </dgm:t>
    </dgm:pt>
    <dgm:pt modelId="{AA2CC1F4-C8F9-4FAB-9D85-6FAF7BA2F26F}" type="sibTrans" cxnId="{0219F7C6-7E5E-4021-A471-035CAA12795E}">
      <dgm:prSet/>
      <dgm:spPr/>
      <dgm:t>
        <a:bodyPr/>
        <a:lstStyle/>
        <a:p>
          <a:endParaRPr lang="en-US"/>
        </a:p>
      </dgm:t>
    </dgm:pt>
    <dgm:pt modelId="{1021FF45-967B-4847-AE86-728D0D2CF9E9}">
      <dgm:prSet/>
      <dgm:spPr/>
      <dgm:t>
        <a:bodyPr/>
        <a:lstStyle/>
        <a:p>
          <a:r>
            <a:rPr lang="it-IT"/>
            <a:t>Il compito del governante è quello di promuovere la maslahah, ovvero il bene della comunità islamica, o Umma</a:t>
          </a:r>
          <a:endParaRPr lang="en-US"/>
        </a:p>
      </dgm:t>
    </dgm:pt>
    <dgm:pt modelId="{3393E6E3-9A1C-445E-9BD6-2C06ABBA0F42}" type="parTrans" cxnId="{6CBD8D39-6E37-479C-A38E-F913AD6CF7AD}">
      <dgm:prSet/>
      <dgm:spPr/>
      <dgm:t>
        <a:bodyPr/>
        <a:lstStyle/>
        <a:p>
          <a:endParaRPr lang="en-US"/>
        </a:p>
      </dgm:t>
    </dgm:pt>
    <dgm:pt modelId="{7E53A872-7C2A-48A2-89C5-0DF465C6338E}" type="sibTrans" cxnId="{6CBD8D39-6E37-479C-A38E-F913AD6CF7AD}">
      <dgm:prSet/>
      <dgm:spPr/>
      <dgm:t>
        <a:bodyPr/>
        <a:lstStyle/>
        <a:p>
          <a:endParaRPr lang="en-US"/>
        </a:p>
      </dgm:t>
    </dgm:pt>
    <dgm:pt modelId="{61271B3D-3104-4292-AC61-393AD4EDE64B}">
      <dgm:prSet/>
      <dgm:spPr/>
      <dgm:t>
        <a:bodyPr/>
        <a:lstStyle/>
        <a:p>
          <a:r>
            <a:rPr lang="it-IT"/>
            <a:t>Tutti i diritti umani hanno una base comunitaria. La tutela non è del singolo ma dell’intera comunità, al-ummat al-islamiyyah, che costituisce la Nazione Universale </a:t>
          </a:r>
          <a:endParaRPr lang="en-US"/>
        </a:p>
      </dgm:t>
    </dgm:pt>
    <dgm:pt modelId="{C86AE0E8-0500-4E83-9304-7C9E97DB1D20}" type="parTrans" cxnId="{F9E7F185-8A80-4AD0-A834-D413D1D9AFBD}">
      <dgm:prSet/>
      <dgm:spPr/>
      <dgm:t>
        <a:bodyPr/>
        <a:lstStyle/>
        <a:p>
          <a:endParaRPr lang="en-US"/>
        </a:p>
      </dgm:t>
    </dgm:pt>
    <dgm:pt modelId="{28616B5A-A7D7-46C8-BF16-2AD0051F6D36}" type="sibTrans" cxnId="{F9E7F185-8A80-4AD0-A834-D413D1D9AFBD}">
      <dgm:prSet/>
      <dgm:spPr/>
      <dgm:t>
        <a:bodyPr/>
        <a:lstStyle/>
        <a:p>
          <a:endParaRPr lang="en-US"/>
        </a:p>
      </dgm:t>
    </dgm:pt>
    <dgm:pt modelId="{77C7F03B-4819-4DF9-B50F-7654F21E7200}" type="pres">
      <dgm:prSet presAssocID="{7F6DF116-D1E5-45A6-AE83-62E66AEA4929}" presName="outerComposite" presStyleCnt="0">
        <dgm:presLayoutVars>
          <dgm:chMax val="5"/>
          <dgm:dir/>
          <dgm:resizeHandles val="exact"/>
        </dgm:presLayoutVars>
      </dgm:prSet>
      <dgm:spPr/>
    </dgm:pt>
    <dgm:pt modelId="{19CE5D12-8965-41E4-95FB-9A2F3277C0B8}" type="pres">
      <dgm:prSet presAssocID="{7F6DF116-D1E5-45A6-AE83-62E66AEA4929}" presName="dummyMaxCanvas" presStyleCnt="0">
        <dgm:presLayoutVars/>
      </dgm:prSet>
      <dgm:spPr/>
    </dgm:pt>
    <dgm:pt modelId="{9B828522-2C34-412F-A0A1-8F71B16C429E}" type="pres">
      <dgm:prSet presAssocID="{7F6DF116-D1E5-45A6-AE83-62E66AEA4929}" presName="FourNodes_1" presStyleLbl="node1" presStyleIdx="0" presStyleCnt="4">
        <dgm:presLayoutVars>
          <dgm:bulletEnabled val="1"/>
        </dgm:presLayoutVars>
      </dgm:prSet>
      <dgm:spPr/>
    </dgm:pt>
    <dgm:pt modelId="{949A04AA-A216-4053-B9B2-05488741A5DB}" type="pres">
      <dgm:prSet presAssocID="{7F6DF116-D1E5-45A6-AE83-62E66AEA4929}" presName="FourNodes_2" presStyleLbl="node1" presStyleIdx="1" presStyleCnt="4">
        <dgm:presLayoutVars>
          <dgm:bulletEnabled val="1"/>
        </dgm:presLayoutVars>
      </dgm:prSet>
      <dgm:spPr/>
    </dgm:pt>
    <dgm:pt modelId="{5BA861FE-CAAF-4AD6-AA07-33DECA653669}" type="pres">
      <dgm:prSet presAssocID="{7F6DF116-D1E5-45A6-AE83-62E66AEA4929}" presName="FourNodes_3" presStyleLbl="node1" presStyleIdx="2" presStyleCnt="4">
        <dgm:presLayoutVars>
          <dgm:bulletEnabled val="1"/>
        </dgm:presLayoutVars>
      </dgm:prSet>
      <dgm:spPr/>
    </dgm:pt>
    <dgm:pt modelId="{A47E3CEA-6768-41B3-9753-5B9F929DF4A6}" type="pres">
      <dgm:prSet presAssocID="{7F6DF116-D1E5-45A6-AE83-62E66AEA4929}" presName="FourNodes_4" presStyleLbl="node1" presStyleIdx="3" presStyleCnt="4">
        <dgm:presLayoutVars>
          <dgm:bulletEnabled val="1"/>
        </dgm:presLayoutVars>
      </dgm:prSet>
      <dgm:spPr/>
    </dgm:pt>
    <dgm:pt modelId="{6AE941A2-EF6F-4F13-9F6E-9E12D889DA8B}" type="pres">
      <dgm:prSet presAssocID="{7F6DF116-D1E5-45A6-AE83-62E66AEA4929}" presName="FourConn_1-2" presStyleLbl="fgAccFollowNode1" presStyleIdx="0" presStyleCnt="3">
        <dgm:presLayoutVars>
          <dgm:bulletEnabled val="1"/>
        </dgm:presLayoutVars>
      </dgm:prSet>
      <dgm:spPr/>
    </dgm:pt>
    <dgm:pt modelId="{C37F3634-56DD-43B5-B6E2-D49603FEECE0}" type="pres">
      <dgm:prSet presAssocID="{7F6DF116-D1E5-45A6-AE83-62E66AEA4929}" presName="FourConn_2-3" presStyleLbl="fgAccFollowNode1" presStyleIdx="1" presStyleCnt="3">
        <dgm:presLayoutVars>
          <dgm:bulletEnabled val="1"/>
        </dgm:presLayoutVars>
      </dgm:prSet>
      <dgm:spPr/>
    </dgm:pt>
    <dgm:pt modelId="{64140B96-7231-4A27-8F17-1695F2657EFD}" type="pres">
      <dgm:prSet presAssocID="{7F6DF116-D1E5-45A6-AE83-62E66AEA4929}" presName="FourConn_3-4" presStyleLbl="fgAccFollowNode1" presStyleIdx="2" presStyleCnt="3">
        <dgm:presLayoutVars>
          <dgm:bulletEnabled val="1"/>
        </dgm:presLayoutVars>
      </dgm:prSet>
      <dgm:spPr/>
    </dgm:pt>
    <dgm:pt modelId="{8EB742C4-FDDB-43AA-B1D1-EEE78EE231DB}" type="pres">
      <dgm:prSet presAssocID="{7F6DF116-D1E5-45A6-AE83-62E66AEA4929}" presName="FourNodes_1_text" presStyleLbl="node1" presStyleIdx="3" presStyleCnt="4">
        <dgm:presLayoutVars>
          <dgm:bulletEnabled val="1"/>
        </dgm:presLayoutVars>
      </dgm:prSet>
      <dgm:spPr/>
    </dgm:pt>
    <dgm:pt modelId="{8029ECC0-1D0D-437B-92AA-A318210FF23C}" type="pres">
      <dgm:prSet presAssocID="{7F6DF116-D1E5-45A6-AE83-62E66AEA4929}" presName="FourNodes_2_text" presStyleLbl="node1" presStyleIdx="3" presStyleCnt="4">
        <dgm:presLayoutVars>
          <dgm:bulletEnabled val="1"/>
        </dgm:presLayoutVars>
      </dgm:prSet>
      <dgm:spPr/>
    </dgm:pt>
    <dgm:pt modelId="{403A4992-C629-4BA8-B014-5F6518C1FC3E}" type="pres">
      <dgm:prSet presAssocID="{7F6DF116-D1E5-45A6-AE83-62E66AEA4929}" presName="FourNodes_3_text" presStyleLbl="node1" presStyleIdx="3" presStyleCnt="4">
        <dgm:presLayoutVars>
          <dgm:bulletEnabled val="1"/>
        </dgm:presLayoutVars>
      </dgm:prSet>
      <dgm:spPr/>
    </dgm:pt>
    <dgm:pt modelId="{9F1F007E-39AF-41CA-ADCE-6AA5BB493F61}" type="pres">
      <dgm:prSet presAssocID="{7F6DF116-D1E5-45A6-AE83-62E66AEA492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536B600-BA36-45F4-AADE-095E16BCB91D}" type="presOf" srcId="{7F6DF116-D1E5-45A6-AE83-62E66AEA4929}" destId="{77C7F03B-4819-4DF9-B50F-7654F21E7200}" srcOrd="0" destOrd="0" presId="urn:microsoft.com/office/officeart/2005/8/layout/vProcess5"/>
    <dgm:cxn modelId="{8445C014-D45A-447A-8EDC-2A2D69612CAE}" type="presOf" srcId="{1021FF45-967B-4847-AE86-728D0D2CF9E9}" destId="{5BA861FE-CAAF-4AD6-AA07-33DECA653669}" srcOrd="0" destOrd="0" presId="urn:microsoft.com/office/officeart/2005/8/layout/vProcess5"/>
    <dgm:cxn modelId="{10740C1E-353E-42A9-B477-27F03EAEBDE3}" type="presOf" srcId="{61271B3D-3104-4292-AC61-393AD4EDE64B}" destId="{A47E3CEA-6768-41B3-9753-5B9F929DF4A6}" srcOrd="0" destOrd="0" presId="urn:microsoft.com/office/officeart/2005/8/layout/vProcess5"/>
    <dgm:cxn modelId="{6CBD8D39-6E37-479C-A38E-F913AD6CF7AD}" srcId="{7F6DF116-D1E5-45A6-AE83-62E66AEA4929}" destId="{1021FF45-967B-4847-AE86-728D0D2CF9E9}" srcOrd="2" destOrd="0" parTransId="{3393E6E3-9A1C-445E-9BD6-2C06ABBA0F42}" sibTransId="{7E53A872-7C2A-48A2-89C5-0DF465C6338E}"/>
    <dgm:cxn modelId="{CCDD783B-1745-4E77-80CB-56F3828F0822}" type="presOf" srcId="{AA2CC1F4-C8F9-4FAB-9D85-6FAF7BA2F26F}" destId="{C37F3634-56DD-43B5-B6E2-D49603FEECE0}" srcOrd="0" destOrd="0" presId="urn:microsoft.com/office/officeart/2005/8/layout/vProcess5"/>
    <dgm:cxn modelId="{FC7BCE5C-105A-447A-A50C-5EA8E6B2C5CD}" type="presOf" srcId="{9EAAA900-61A4-4658-B570-B180F788B212}" destId="{8EB742C4-FDDB-43AA-B1D1-EEE78EE231DB}" srcOrd="1" destOrd="0" presId="urn:microsoft.com/office/officeart/2005/8/layout/vProcess5"/>
    <dgm:cxn modelId="{A3BA104B-F315-45DB-86BB-5644722857EB}" srcId="{7F6DF116-D1E5-45A6-AE83-62E66AEA4929}" destId="{9EAAA900-61A4-4658-B570-B180F788B212}" srcOrd="0" destOrd="0" parTransId="{B959FA5C-4772-4959-91EA-A86DAF0AC8F2}" sibTransId="{3AB5611D-7EC0-4C8B-913D-DE6181291B9E}"/>
    <dgm:cxn modelId="{10DD764C-5CF2-4298-8B90-4EF8421C7A16}" type="presOf" srcId="{BB99F9D3-B2B5-4A7C-8F2B-679382507AA4}" destId="{8029ECC0-1D0D-437B-92AA-A318210FF23C}" srcOrd="1" destOrd="0" presId="urn:microsoft.com/office/officeart/2005/8/layout/vProcess5"/>
    <dgm:cxn modelId="{F4776F82-AF1A-40FB-9F83-5DC75A83CCB2}" type="presOf" srcId="{7E53A872-7C2A-48A2-89C5-0DF465C6338E}" destId="{64140B96-7231-4A27-8F17-1695F2657EFD}" srcOrd="0" destOrd="0" presId="urn:microsoft.com/office/officeart/2005/8/layout/vProcess5"/>
    <dgm:cxn modelId="{F9E7F185-8A80-4AD0-A834-D413D1D9AFBD}" srcId="{7F6DF116-D1E5-45A6-AE83-62E66AEA4929}" destId="{61271B3D-3104-4292-AC61-393AD4EDE64B}" srcOrd="3" destOrd="0" parTransId="{C86AE0E8-0500-4E83-9304-7C9E97DB1D20}" sibTransId="{28616B5A-A7D7-46C8-BF16-2AD0051F6D36}"/>
    <dgm:cxn modelId="{0980138F-EFA9-4FD6-BEB3-27F525D2E09E}" type="presOf" srcId="{BB99F9D3-B2B5-4A7C-8F2B-679382507AA4}" destId="{949A04AA-A216-4053-B9B2-05488741A5DB}" srcOrd="0" destOrd="0" presId="urn:microsoft.com/office/officeart/2005/8/layout/vProcess5"/>
    <dgm:cxn modelId="{A25420A0-50F8-46C5-B3A3-C8A6BE128B3F}" type="presOf" srcId="{3AB5611D-7EC0-4C8B-913D-DE6181291B9E}" destId="{6AE941A2-EF6F-4F13-9F6E-9E12D889DA8B}" srcOrd="0" destOrd="0" presId="urn:microsoft.com/office/officeart/2005/8/layout/vProcess5"/>
    <dgm:cxn modelId="{0219F7C6-7E5E-4021-A471-035CAA12795E}" srcId="{7F6DF116-D1E5-45A6-AE83-62E66AEA4929}" destId="{BB99F9D3-B2B5-4A7C-8F2B-679382507AA4}" srcOrd="1" destOrd="0" parTransId="{7385F61D-3C50-4685-91C0-E32B0A5772DB}" sibTransId="{AA2CC1F4-C8F9-4FAB-9D85-6FAF7BA2F26F}"/>
    <dgm:cxn modelId="{CC198FCC-E141-41C1-8500-412F6DB9DDC9}" type="presOf" srcId="{1021FF45-967B-4847-AE86-728D0D2CF9E9}" destId="{403A4992-C629-4BA8-B014-5F6518C1FC3E}" srcOrd="1" destOrd="0" presId="urn:microsoft.com/office/officeart/2005/8/layout/vProcess5"/>
    <dgm:cxn modelId="{51F4E8D5-78C9-4E4B-A082-A3E027672874}" type="presOf" srcId="{61271B3D-3104-4292-AC61-393AD4EDE64B}" destId="{9F1F007E-39AF-41CA-ADCE-6AA5BB493F61}" srcOrd="1" destOrd="0" presId="urn:microsoft.com/office/officeart/2005/8/layout/vProcess5"/>
    <dgm:cxn modelId="{80FFB3EA-55FB-42EB-9CDD-8014E7D101B9}" type="presOf" srcId="{9EAAA900-61A4-4658-B570-B180F788B212}" destId="{9B828522-2C34-412F-A0A1-8F71B16C429E}" srcOrd="0" destOrd="0" presId="urn:microsoft.com/office/officeart/2005/8/layout/vProcess5"/>
    <dgm:cxn modelId="{FBF4ABFB-F881-4F02-916B-7309BAF7FAFA}" type="presParOf" srcId="{77C7F03B-4819-4DF9-B50F-7654F21E7200}" destId="{19CE5D12-8965-41E4-95FB-9A2F3277C0B8}" srcOrd="0" destOrd="0" presId="urn:microsoft.com/office/officeart/2005/8/layout/vProcess5"/>
    <dgm:cxn modelId="{9DC79424-B005-4AE8-AFE3-DA0F0EFE3281}" type="presParOf" srcId="{77C7F03B-4819-4DF9-B50F-7654F21E7200}" destId="{9B828522-2C34-412F-A0A1-8F71B16C429E}" srcOrd="1" destOrd="0" presId="urn:microsoft.com/office/officeart/2005/8/layout/vProcess5"/>
    <dgm:cxn modelId="{8382AABF-07CE-44AD-913A-F6747D2571C7}" type="presParOf" srcId="{77C7F03B-4819-4DF9-B50F-7654F21E7200}" destId="{949A04AA-A216-4053-B9B2-05488741A5DB}" srcOrd="2" destOrd="0" presId="urn:microsoft.com/office/officeart/2005/8/layout/vProcess5"/>
    <dgm:cxn modelId="{5A549CB0-8F11-4195-A1B0-13DF152393C0}" type="presParOf" srcId="{77C7F03B-4819-4DF9-B50F-7654F21E7200}" destId="{5BA861FE-CAAF-4AD6-AA07-33DECA653669}" srcOrd="3" destOrd="0" presId="urn:microsoft.com/office/officeart/2005/8/layout/vProcess5"/>
    <dgm:cxn modelId="{2C72E58D-A119-4971-B264-E2AD1CF75962}" type="presParOf" srcId="{77C7F03B-4819-4DF9-B50F-7654F21E7200}" destId="{A47E3CEA-6768-41B3-9753-5B9F929DF4A6}" srcOrd="4" destOrd="0" presId="urn:microsoft.com/office/officeart/2005/8/layout/vProcess5"/>
    <dgm:cxn modelId="{DB9CB1D1-0806-4242-968B-395B847B3518}" type="presParOf" srcId="{77C7F03B-4819-4DF9-B50F-7654F21E7200}" destId="{6AE941A2-EF6F-4F13-9F6E-9E12D889DA8B}" srcOrd="5" destOrd="0" presId="urn:microsoft.com/office/officeart/2005/8/layout/vProcess5"/>
    <dgm:cxn modelId="{6517C618-0EC2-48FA-94A0-DA2C5818C2DA}" type="presParOf" srcId="{77C7F03B-4819-4DF9-B50F-7654F21E7200}" destId="{C37F3634-56DD-43B5-B6E2-D49603FEECE0}" srcOrd="6" destOrd="0" presId="urn:microsoft.com/office/officeart/2005/8/layout/vProcess5"/>
    <dgm:cxn modelId="{4F342DFF-5C1C-4733-8142-D7A60D973DAC}" type="presParOf" srcId="{77C7F03B-4819-4DF9-B50F-7654F21E7200}" destId="{64140B96-7231-4A27-8F17-1695F2657EFD}" srcOrd="7" destOrd="0" presId="urn:microsoft.com/office/officeart/2005/8/layout/vProcess5"/>
    <dgm:cxn modelId="{9E2B7C72-7742-4EAB-9F4A-5E30814D0A26}" type="presParOf" srcId="{77C7F03B-4819-4DF9-B50F-7654F21E7200}" destId="{8EB742C4-FDDB-43AA-B1D1-EEE78EE231DB}" srcOrd="8" destOrd="0" presId="urn:microsoft.com/office/officeart/2005/8/layout/vProcess5"/>
    <dgm:cxn modelId="{AF0D0E19-541E-49E6-87ED-04F94E696118}" type="presParOf" srcId="{77C7F03B-4819-4DF9-B50F-7654F21E7200}" destId="{8029ECC0-1D0D-437B-92AA-A318210FF23C}" srcOrd="9" destOrd="0" presId="urn:microsoft.com/office/officeart/2005/8/layout/vProcess5"/>
    <dgm:cxn modelId="{42B52C59-6EE3-46F0-B137-7490325E14E5}" type="presParOf" srcId="{77C7F03B-4819-4DF9-B50F-7654F21E7200}" destId="{403A4992-C629-4BA8-B014-5F6518C1FC3E}" srcOrd="10" destOrd="0" presId="urn:microsoft.com/office/officeart/2005/8/layout/vProcess5"/>
    <dgm:cxn modelId="{40A97C7A-B5DF-40F5-908D-947C60A301C1}" type="presParOf" srcId="{77C7F03B-4819-4DF9-B50F-7654F21E7200}" destId="{9F1F007E-39AF-41CA-ADCE-6AA5BB493F6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24DE59-C4CA-483C-A3EA-7FA94765ADA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6F05781-34BE-47BE-9A59-E0D7C3A39095}">
      <dgm:prSet custT="1"/>
      <dgm:spPr/>
      <dgm:t>
        <a:bodyPr/>
        <a:lstStyle/>
        <a:p>
          <a:r>
            <a:rPr lang="it-IT" sz="2400" dirty="0"/>
            <a:t>Alla sua morte il Profeta Muhammad non designò alcun successore</a:t>
          </a:r>
          <a:endParaRPr lang="en-US" sz="2400" dirty="0"/>
        </a:p>
      </dgm:t>
    </dgm:pt>
    <dgm:pt modelId="{2DE6FCE9-8714-4AF5-A71B-C7E2EBB9E5D0}" type="parTrans" cxnId="{741D56CC-2BFB-495E-A9AD-0412ADCE6458}">
      <dgm:prSet/>
      <dgm:spPr/>
      <dgm:t>
        <a:bodyPr/>
        <a:lstStyle/>
        <a:p>
          <a:endParaRPr lang="en-US"/>
        </a:p>
      </dgm:t>
    </dgm:pt>
    <dgm:pt modelId="{259ECBED-458C-4BA2-8018-1007FD32DD10}" type="sibTrans" cxnId="{741D56CC-2BFB-495E-A9AD-0412ADCE6458}">
      <dgm:prSet/>
      <dgm:spPr/>
      <dgm:t>
        <a:bodyPr/>
        <a:lstStyle/>
        <a:p>
          <a:endParaRPr lang="en-US"/>
        </a:p>
      </dgm:t>
    </dgm:pt>
    <dgm:pt modelId="{D8F6F574-30C4-4EFD-B54A-7E1B7268AA54}">
      <dgm:prSet/>
      <dgm:spPr/>
      <dgm:t>
        <a:bodyPr/>
        <a:lstStyle/>
        <a:p>
          <a:r>
            <a:rPr lang="it-IT" dirty="0"/>
            <a:t>Nel Corano non esiste il potere trasmesso per via dinastica, non esiste regno (</a:t>
          </a:r>
          <a:r>
            <a:rPr lang="it-IT" dirty="0" err="1"/>
            <a:t>mulk</a:t>
          </a:r>
          <a:r>
            <a:rPr lang="it-IT" dirty="0"/>
            <a:t>), non esiste re (</a:t>
          </a:r>
          <a:r>
            <a:rPr lang="it-IT" dirty="0" err="1"/>
            <a:t>malik</a:t>
          </a:r>
          <a:r>
            <a:rPr lang="it-IT" dirty="0"/>
            <a:t>)</a:t>
          </a:r>
          <a:endParaRPr lang="en-US" dirty="0"/>
        </a:p>
      </dgm:t>
    </dgm:pt>
    <dgm:pt modelId="{B7AA91BC-77CD-4F2E-865F-830DFFBCA6CF}" type="parTrans" cxnId="{46BF1582-A9C1-4B08-9CF9-ACD6C4616F6C}">
      <dgm:prSet/>
      <dgm:spPr/>
      <dgm:t>
        <a:bodyPr/>
        <a:lstStyle/>
        <a:p>
          <a:endParaRPr lang="en-US"/>
        </a:p>
      </dgm:t>
    </dgm:pt>
    <dgm:pt modelId="{698985DA-DD00-404C-9D75-B3D485ACF4CC}" type="sibTrans" cxnId="{46BF1582-A9C1-4B08-9CF9-ACD6C4616F6C}">
      <dgm:prSet/>
      <dgm:spPr/>
      <dgm:t>
        <a:bodyPr/>
        <a:lstStyle/>
        <a:p>
          <a:endParaRPr lang="en-US"/>
        </a:p>
      </dgm:t>
    </dgm:pt>
    <dgm:pt modelId="{B3329495-68F4-4163-BB1A-B15BAAEA2596}">
      <dgm:prSet/>
      <dgm:spPr/>
      <dgm:t>
        <a:bodyPr/>
        <a:lstStyle/>
        <a:p>
          <a:r>
            <a:rPr lang="it-IT"/>
            <a:t>La successione dei primi 4 Califfi Ben Diretti (Abu Bakr, Omar, Othman, Ali) è basata sui criteri di essere governante giusto ed illuminato, scelto dalla comunità islamica o Umma</a:t>
          </a:r>
          <a:endParaRPr lang="en-US"/>
        </a:p>
      </dgm:t>
    </dgm:pt>
    <dgm:pt modelId="{01249A5C-1AFE-4B61-9E55-680E436B5D8E}" type="parTrans" cxnId="{AAF06A32-FFD5-4812-8574-DA6E02792D4B}">
      <dgm:prSet/>
      <dgm:spPr/>
      <dgm:t>
        <a:bodyPr/>
        <a:lstStyle/>
        <a:p>
          <a:endParaRPr lang="en-US"/>
        </a:p>
      </dgm:t>
    </dgm:pt>
    <dgm:pt modelId="{17F4DA35-A4B6-4A0D-85D7-A168B4E1391A}" type="sibTrans" cxnId="{AAF06A32-FFD5-4812-8574-DA6E02792D4B}">
      <dgm:prSet/>
      <dgm:spPr/>
      <dgm:t>
        <a:bodyPr/>
        <a:lstStyle/>
        <a:p>
          <a:endParaRPr lang="en-US"/>
        </a:p>
      </dgm:t>
    </dgm:pt>
    <dgm:pt modelId="{7266A1AD-E419-4160-83B2-858D16BFDBF8}">
      <dgm:prSet custT="1"/>
      <dgm:spPr/>
      <dgm:t>
        <a:bodyPr/>
        <a:lstStyle/>
        <a:p>
          <a:r>
            <a:rPr lang="it-IT" sz="2400" dirty="0"/>
            <a:t>Nel Corano non esiste clero, la comunicazione tra il credente e Dio è diretta </a:t>
          </a:r>
          <a:endParaRPr lang="en-US" sz="2400" dirty="0"/>
        </a:p>
      </dgm:t>
    </dgm:pt>
    <dgm:pt modelId="{25713EE6-820E-4916-A0CC-CD5CC3431DFB}" type="parTrans" cxnId="{53AEE0BF-3C52-49FE-A52D-4BDA2E988B1F}">
      <dgm:prSet/>
      <dgm:spPr/>
      <dgm:t>
        <a:bodyPr/>
        <a:lstStyle/>
        <a:p>
          <a:endParaRPr lang="en-US"/>
        </a:p>
      </dgm:t>
    </dgm:pt>
    <dgm:pt modelId="{0AAAAE81-66C5-45E0-977C-A0E9BD793FA9}" type="sibTrans" cxnId="{53AEE0BF-3C52-49FE-A52D-4BDA2E988B1F}">
      <dgm:prSet/>
      <dgm:spPr/>
      <dgm:t>
        <a:bodyPr/>
        <a:lstStyle/>
        <a:p>
          <a:endParaRPr lang="en-US"/>
        </a:p>
      </dgm:t>
    </dgm:pt>
    <dgm:pt modelId="{20FCC0C6-9C22-42DB-B8E3-BA95D2E4580E}" type="pres">
      <dgm:prSet presAssocID="{6A24DE59-C4CA-483C-A3EA-7FA94765ADA6}" presName="linear" presStyleCnt="0">
        <dgm:presLayoutVars>
          <dgm:animLvl val="lvl"/>
          <dgm:resizeHandles val="exact"/>
        </dgm:presLayoutVars>
      </dgm:prSet>
      <dgm:spPr/>
    </dgm:pt>
    <dgm:pt modelId="{32C5C90D-16E2-4CFA-9D14-D47A0B0B049A}" type="pres">
      <dgm:prSet presAssocID="{A6F05781-34BE-47BE-9A59-E0D7C3A3909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42A2037-C5F0-4BED-A228-0797965FF4A2}" type="pres">
      <dgm:prSet presAssocID="{259ECBED-458C-4BA2-8018-1007FD32DD10}" presName="spacer" presStyleCnt="0"/>
      <dgm:spPr/>
    </dgm:pt>
    <dgm:pt modelId="{A533D1A4-B5A7-495A-8D2E-436A640957CA}" type="pres">
      <dgm:prSet presAssocID="{D8F6F574-30C4-4EFD-B54A-7E1B7268AA5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0E4AB59-9322-48DA-95F7-2B1A28A91E34}" type="pres">
      <dgm:prSet presAssocID="{698985DA-DD00-404C-9D75-B3D485ACF4CC}" presName="spacer" presStyleCnt="0"/>
      <dgm:spPr/>
    </dgm:pt>
    <dgm:pt modelId="{0AD75568-5ED8-4C9D-88D5-6F7EFE8F772B}" type="pres">
      <dgm:prSet presAssocID="{B3329495-68F4-4163-BB1A-B15BAAEA25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3A206D5-EAB7-4348-9E15-A75FA373A645}" type="pres">
      <dgm:prSet presAssocID="{17F4DA35-A4B6-4A0D-85D7-A168B4E1391A}" presName="spacer" presStyleCnt="0"/>
      <dgm:spPr/>
    </dgm:pt>
    <dgm:pt modelId="{A8FAA2CD-809B-4203-8BE9-ADC534E98F3C}" type="pres">
      <dgm:prSet presAssocID="{7266A1AD-E419-4160-83B2-858D16BFDBF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088E105-95BE-49B8-8A7D-9D85EE6107C5}" type="presOf" srcId="{A6F05781-34BE-47BE-9A59-E0D7C3A39095}" destId="{32C5C90D-16E2-4CFA-9D14-D47A0B0B049A}" srcOrd="0" destOrd="0" presId="urn:microsoft.com/office/officeart/2005/8/layout/vList2"/>
    <dgm:cxn modelId="{AAF06A32-FFD5-4812-8574-DA6E02792D4B}" srcId="{6A24DE59-C4CA-483C-A3EA-7FA94765ADA6}" destId="{B3329495-68F4-4163-BB1A-B15BAAEA2596}" srcOrd="2" destOrd="0" parTransId="{01249A5C-1AFE-4B61-9E55-680E436B5D8E}" sibTransId="{17F4DA35-A4B6-4A0D-85D7-A168B4E1391A}"/>
    <dgm:cxn modelId="{A02EC240-6DCE-4A39-96D5-A41E9549421A}" type="presOf" srcId="{6A24DE59-C4CA-483C-A3EA-7FA94765ADA6}" destId="{20FCC0C6-9C22-42DB-B8E3-BA95D2E4580E}" srcOrd="0" destOrd="0" presId="urn:microsoft.com/office/officeart/2005/8/layout/vList2"/>
    <dgm:cxn modelId="{497EFC72-10B9-4FD5-9634-74E1C172D813}" type="presOf" srcId="{B3329495-68F4-4163-BB1A-B15BAAEA2596}" destId="{0AD75568-5ED8-4C9D-88D5-6F7EFE8F772B}" srcOrd="0" destOrd="0" presId="urn:microsoft.com/office/officeart/2005/8/layout/vList2"/>
    <dgm:cxn modelId="{46BF1582-A9C1-4B08-9CF9-ACD6C4616F6C}" srcId="{6A24DE59-C4CA-483C-A3EA-7FA94765ADA6}" destId="{D8F6F574-30C4-4EFD-B54A-7E1B7268AA54}" srcOrd="1" destOrd="0" parTransId="{B7AA91BC-77CD-4F2E-865F-830DFFBCA6CF}" sibTransId="{698985DA-DD00-404C-9D75-B3D485ACF4CC}"/>
    <dgm:cxn modelId="{84DE6196-73CE-4ED6-AE7C-AFB12E6C6552}" type="presOf" srcId="{D8F6F574-30C4-4EFD-B54A-7E1B7268AA54}" destId="{A533D1A4-B5A7-495A-8D2E-436A640957CA}" srcOrd="0" destOrd="0" presId="urn:microsoft.com/office/officeart/2005/8/layout/vList2"/>
    <dgm:cxn modelId="{959B4CBC-BAD1-4101-85FD-0BD49D8CCF1A}" type="presOf" srcId="{7266A1AD-E419-4160-83B2-858D16BFDBF8}" destId="{A8FAA2CD-809B-4203-8BE9-ADC534E98F3C}" srcOrd="0" destOrd="0" presId="urn:microsoft.com/office/officeart/2005/8/layout/vList2"/>
    <dgm:cxn modelId="{53AEE0BF-3C52-49FE-A52D-4BDA2E988B1F}" srcId="{6A24DE59-C4CA-483C-A3EA-7FA94765ADA6}" destId="{7266A1AD-E419-4160-83B2-858D16BFDBF8}" srcOrd="3" destOrd="0" parTransId="{25713EE6-820E-4916-A0CC-CD5CC3431DFB}" sibTransId="{0AAAAE81-66C5-45E0-977C-A0E9BD793FA9}"/>
    <dgm:cxn modelId="{741D56CC-2BFB-495E-A9AD-0412ADCE6458}" srcId="{6A24DE59-C4CA-483C-A3EA-7FA94765ADA6}" destId="{A6F05781-34BE-47BE-9A59-E0D7C3A39095}" srcOrd="0" destOrd="0" parTransId="{2DE6FCE9-8714-4AF5-A71B-C7E2EBB9E5D0}" sibTransId="{259ECBED-458C-4BA2-8018-1007FD32DD10}"/>
    <dgm:cxn modelId="{A8EDA4AC-A721-40B5-8DF8-40A8D0BBB85E}" type="presParOf" srcId="{20FCC0C6-9C22-42DB-B8E3-BA95D2E4580E}" destId="{32C5C90D-16E2-4CFA-9D14-D47A0B0B049A}" srcOrd="0" destOrd="0" presId="urn:microsoft.com/office/officeart/2005/8/layout/vList2"/>
    <dgm:cxn modelId="{187C4E7A-149C-402D-95CD-610C8EC24F52}" type="presParOf" srcId="{20FCC0C6-9C22-42DB-B8E3-BA95D2E4580E}" destId="{642A2037-C5F0-4BED-A228-0797965FF4A2}" srcOrd="1" destOrd="0" presId="urn:microsoft.com/office/officeart/2005/8/layout/vList2"/>
    <dgm:cxn modelId="{F38381F2-D970-41DF-B917-539B75F49BC3}" type="presParOf" srcId="{20FCC0C6-9C22-42DB-B8E3-BA95D2E4580E}" destId="{A533D1A4-B5A7-495A-8D2E-436A640957CA}" srcOrd="2" destOrd="0" presId="urn:microsoft.com/office/officeart/2005/8/layout/vList2"/>
    <dgm:cxn modelId="{244AE4AA-8C37-4EF3-B18F-7B4F177839BA}" type="presParOf" srcId="{20FCC0C6-9C22-42DB-B8E3-BA95D2E4580E}" destId="{60E4AB59-9322-48DA-95F7-2B1A28A91E34}" srcOrd="3" destOrd="0" presId="urn:microsoft.com/office/officeart/2005/8/layout/vList2"/>
    <dgm:cxn modelId="{74BA85D7-77A3-4CAA-951E-F88D7D70C808}" type="presParOf" srcId="{20FCC0C6-9C22-42DB-B8E3-BA95D2E4580E}" destId="{0AD75568-5ED8-4C9D-88D5-6F7EFE8F772B}" srcOrd="4" destOrd="0" presId="urn:microsoft.com/office/officeart/2005/8/layout/vList2"/>
    <dgm:cxn modelId="{26248F8A-EB62-4AB2-99BE-CC3BF3AC5916}" type="presParOf" srcId="{20FCC0C6-9C22-42DB-B8E3-BA95D2E4580E}" destId="{B3A206D5-EAB7-4348-9E15-A75FA373A645}" srcOrd="5" destOrd="0" presId="urn:microsoft.com/office/officeart/2005/8/layout/vList2"/>
    <dgm:cxn modelId="{6D55484E-7D2B-4AEB-A1E7-65180196BA7E}" type="presParOf" srcId="{20FCC0C6-9C22-42DB-B8E3-BA95D2E4580E}" destId="{A8FAA2CD-809B-4203-8BE9-ADC534E98F3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CBC807-3E85-4ADC-A9B3-78A11A64CBBC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D899035-C231-4A5A-92C9-37FBD1DC818C}">
      <dgm:prSet custT="1"/>
      <dgm:spPr/>
      <dgm:t>
        <a:bodyPr/>
        <a:lstStyle/>
        <a:p>
          <a:r>
            <a:rPr lang="it-IT" sz="1600"/>
            <a:t>La Shi’a, o grande discordia, lo scisma degli sciiti fautori della successione per via califfale della Famiglia del Profeta (Ali)</a:t>
          </a:r>
          <a:endParaRPr lang="en-US" sz="1600" dirty="0"/>
        </a:p>
      </dgm:t>
    </dgm:pt>
    <dgm:pt modelId="{82962AD8-BFA5-4593-A7CC-1787F3AB9119}" type="parTrans" cxnId="{CE387E34-530E-4AD0-ACF3-48BCE61DCB10}">
      <dgm:prSet/>
      <dgm:spPr/>
      <dgm:t>
        <a:bodyPr/>
        <a:lstStyle/>
        <a:p>
          <a:endParaRPr lang="en-US"/>
        </a:p>
      </dgm:t>
    </dgm:pt>
    <dgm:pt modelId="{C6EB916A-88E7-4349-BE12-EF8014C86D1D}" type="sibTrans" cxnId="{CE387E34-530E-4AD0-ACF3-48BCE61DCB10}">
      <dgm:prSet/>
      <dgm:spPr/>
      <dgm:t>
        <a:bodyPr/>
        <a:lstStyle/>
        <a:p>
          <a:endParaRPr lang="en-US"/>
        </a:p>
      </dgm:t>
    </dgm:pt>
    <dgm:pt modelId="{B4ECEEFF-B229-40ED-B62D-489BC97725AF}">
      <dgm:prSet/>
      <dgm:spPr/>
      <dgm:t>
        <a:bodyPr/>
        <a:lstStyle/>
        <a:p>
          <a:r>
            <a:rPr lang="it-IT"/>
            <a:t>La conquista del Califfato Omayyade (661) inn cui il potere diviene dinastico (lo strappo omayyade) Il governante giusto cede il passo al governante dinastico</a:t>
          </a:r>
          <a:endParaRPr lang="en-US"/>
        </a:p>
      </dgm:t>
    </dgm:pt>
    <dgm:pt modelId="{774AAEBD-3D89-49A5-B6E9-09987E9CC3FA}" type="parTrans" cxnId="{34D2ADC1-EB0C-4B89-86F0-57B8907C5361}">
      <dgm:prSet/>
      <dgm:spPr/>
      <dgm:t>
        <a:bodyPr/>
        <a:lstStyle/>
        <a:p>
          <a:endParaRPr lang="en-US"/>
        </a:p>
      </dgm:t>
    </dgm:pt>
    <dgm:pt modelId="{63AF7F66-D278-43E5-B648-B02130737B67}" type="sibTrans" cxnId="{34D2ADC1-EB0C-4B89-86F0-57B8907C5361}">
      <dgm:prSet/>
      <dgm:spPr/>
      <dgm:t>
        <a:bodyPr/>
        <a:lstStyle/>
        <a:p>
          <a:endParaRPr lang="en-US"/>
        </a:p>
      </dgm:t>
    </dgm:pt>
    <dgm:pt modelId="{44F4BCC4-AB7C-4D35-99DC-3B216546E08F}">
      <dgm:prSet/>
      <dgm:spPr/>
      <dgm:t>
        <a:bodyPr/>
        <a:lstStyle/>
        <a:p>
          <a:r>
            <a:rPr lang="it-IT"/>
            <a:t>La teoria del quietismo, per porre fine alla questione tra legittimità e giustizia</a:t>
          </a:r>
          <a:endParaRPr lang="en-US"/>
        </a:p>
      </dgm:t>
    </dgm:pt>
    <dgm:pt modelId="{4E7B4EDD-A233-48DD-A037-949BB70A0F58}" type="parTrans" cxnId="{C35BB2D9-E9E6-4E2A-8CC3-09ED73B7CA41}">
      <dgm:prSet/>
      <dgm:spPr/>
      <dgm:t>
        <a:bodyPr/>
        <a:lstStyle/>
        <a:p>
          <a:endParaRPr lang="en-US"/>
        </a:p>
      </dgm:t>
    </dgm:pt>
    <dgm:pt modelId="{33618571-B44B-410F-98B3-B0ADAD14A577}" type="sibTrans" cxnId="{C35BB2D9-E9E6-4E2A-8CC3-09ED73B7CA41}">
      <dgm:prSet/>
      <dgm:spPr/>
      <dgm:t>
        <a:bodyPr/>
        <a:lstStyle/>
        <a:p>
          <a:endParaRPr lang="en-US"/>
        </a:p>
      </dgm:t>
    </dgm:pt>
    <dgm:pt modelId="{91147BC6-480B-4AAA-9484-7C322B1C3B31}">
      <dgm:prSet/>
      <dgm:spPr/>
      <dgm:t>
        <a:bodyPr/>
        <a:lstStyle/>
        <a:p>
          <a:r>
            <a:rPr lang="it-IT"/>
            <a:t>L’Islam diventa regno (mulk) e tra il governante e il popolo viene istituita la bay’a o obbedienza</a:t>
          </a:r>
          <a:endParaRPr lang="en-US"/>
        </a:p>
      </dgm:t>
    </dgm:pt>
    <dgm:pt modelId="{7F5D0D7A-CA53-4F19-BF96-AE1411CC5FC1}" type="parTrans" cxnId="{5EA8D2A1-DBAC-42AD-BD02-BCAD470A9D1E}">
      <dgm:prSet/>
      <dgm:spPr/>
      <dgm:t>
        <a:bodyPr/>
        <a:lstStyle/>
        <a:p>
          <a:endParaRPr lang="en-US"/>
        </a:p>
      </dgm:t>
    </dgm:pt>
    <dgm:pt modelId="{3F0EEF57-6EDD-4090-8C14-94A9DDBD282F}" type="sibTrans" cxnId="{5EA8D2A1-DBAC-42AD-BD02-BCAD470A9D1E}">
      <dgm:prSet/>
      <dgm:spPr/>
      <dgm:t>
        <a:bodyPr/>
        <a:lstStyle/>
        <a:p>
          <a:endParaRPr lang="en-US"/>
        </a:p>
      </dgm:t>
    </dgm:pt>
    <dgm:pt modelId="{84C64BBF-B4E7-48A3-AE16-DE8C0919E778}" type="pres">
      <dgm:prSet presAssocID="{85CBC807-3E85-4ADC-A9B3-78A11A64CBBC}" presName="matrix" presStyleCnt="0">
        <dgm:presLayoutVars>
          <dgm:chMax val="1"/>
          <dgm:dir/>
          <dgm:resizeHandles val="exact"/>
        </dgm:presLayoutVars>
      </dgm:prSet>
      <dgm:spPr/>
    </dgm:pt>
    <dgm:pt modelId="{36AAD7F8-294F-4DB1-9BB4-86561697A697}" type="pres">
      <dgm:prSet presAssocID="{85CBC807-3E85-4ADC-A9B3-78A11A64CBBC}" presName="diamond" presStyleLbl="bgShp" presStyleIdx="0" presStyleCnt="1"/>
      <dgm:spPr/>
    </dgm:pt>
    <dgm:pt modelId="{6AFBF310-5BFE-4006-A83B-F8C632D1A563}" type="pres">
      <dgm:prSet presAssocID="{85CBC807-3E85-4ADC-A9B3-78A11A64CBB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A545157-5834-4AC0-BE98-D46B7B54CD44}" type="pres">
      <dgm:prSet presAssocID="{85CBC807-3E85-4ADC-A9B3-78A11A64CBB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D04AEAD-BA63-48C5-87C7-95361F3C2BA4}" type="pres">
      <dgm:prSet presAssocID="{85CBC807-3E85-4ADC-A9B3-78A11A64CBB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580BC69-BD1F-4ECF-8763-FD38D2D744E8}" type="pres">
      <dgm:prSet presAssocID="{85CBC807-3E85-4ADC-A9B3-78A11A64CBB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E387E34-530E-4AD0-ACF3-48BCE61DCB10}" srcId="{85CBC807-3E85-4ADC-A9B3-78A11A64CBBC}" destId="{3D899035-C231-4A5A-92C9-37FBD1DC818C}" srcOrd="0" destOrd="0" parTransId="{82962AD8-BFA5-4593-A7CC-1787F3AB9119}" sibTransId="{C6EB916A-88E7-4349-BE12-EF8014C86D1D}"/>
    <dgm:cxn modelId="{77C20948-E511-4DD1-A61A-800D4E74548B}" type="presOf" srcId="{85CBC807-3E85-4ADC-A9B3-78A11A64CBBC}" destId="{84C64BBF-B4E7-48A3-AE16-DE8C0919E778}" srcOrd="0" destOrd="0" presId="urn:microsoft.com/office/officeart/2005/8/layout/matrix3"/>
    <dgm:cxn modelId="{76938E75-08D2-4F6D-A9F8-2536F715B6CD}" type="presOf" srcId="{44F4BCC4-AB7C-4D35-99DC-3B216546E08F}" destId="{2D04AEAD-BA63-48C5-87C7-95361F3C2BA4}" srcOrd="0" destOrd="0" presId="urn:microsoft.com/office/officeart/2005/8/layout/matrix3"/>
    <dgm:cxn modelId="{C92C5182-1835-4183-A0A0-3FBA3937BF1A}" type="presOf" srcId="{91147BC6-480B-4AAA-9484-7C322B1C3B31}" destId="{A580BC69-BD1F-4ECF-8763-FD38D2D744E8}" srcOrd="0" destOrd="0" presId="urn:microsoft.com/office/officeart/2005/8/layout/matrix3"/>
    <dgm:cxn modelId="{5EA8D2A1-DBAC-42AD-BD02-BCAD470A9D1E}" srcId="{85CBC807-3E85-4ADC-A9B3-78A11A64CBBC}" destId="{91147BC6-480B-4AAA-9484-7C322B1C3B31}" srcOrd="3" destOrd="0" parTransId="{7F5D0D7A-CA53-4F19-BF96-AE1411CC5FC1}" sibTransId="{3F0EEF57-6EDD-4090-8C14-94A9DDBD282F}"/>
    <dgm:cxn modelId="{34D2ADC1-EB0C-4B89-86F0-57B8907C5361}" srcId="{85CBC807-3E85-4ADC-A9B3-78A11A64CBBC}" destId="{B4ECEEFF-B229-40ED-B62D-489BC97725AF}" srcOrd="1" destOrd="0" parTransId="{774AAEBD-3D89-49A5-B6E9-09987E9CC3FA}" sibTransId="{63AF7F66-D278-43E5-B648-B02130737B67}"/>
    <dgm:cxn modelId="{C35BB2D9-E9E6-4E2A-8CC3-09ED73B7CA41}" srcId="{85CBC807-3E85-4ADC-A9B3-78A11A64CBBC}" destId="{44F4BCC4-AB7C-4D35-99DC-3B216546E08F}" srcOrd="2" destOrd="0" parTransId="{4E7B4EDD-A233-48DD-A037-949BB70A0F58}" sibTransId="{33618571-B44B-410F-98B3-B0ADAD14A577}"/>
    <dgm:cxn modelId="{9B5C9EE2-32E4-46CC-AF2E-0E908D9C296E}" type="presOf" srcId="{3D899035-C231-4A5A-92C9-37FBD1DC818C}" destId="{6AFBF310-5BFE-4006-A83B-F8C632D1A563}" srcOrd="0" destOrd="0" presId="urn:microsoft.com/office/officeart/2005/8/layout/matrix3"/>
    <dgm:cxn modelId="{CDF1F5E2-50C6-4D79-9D7F-766657595BD8}" type="presOf" srcId="{B4ECEEFF-B229-40ED-B62D-489BC97725AF}" destId="{7A545157-5834-4AC0-BE98-D46B7B54CD44}" srcOrd="0" destOrd="0" presId="urn:microsoft.com/office/officeart/2005/8/layout/matrix3"/>
    <dgm:cxn modelId="{9881F836-D4AD-412B-AC46-CDCDE0D8C06A}" type="presParOf" srcId="{84C64BBF-B4E7-48A3-AE16-DE8C0919E778}" destId="{36AAD7F8-294F-4DB1-9BB4-86561697A697}" srcOrd="0" destOrd="0" presId="urn:microsoft.com/office/officeart/2005/8/layout/matrix3"/>
    <dgm:cxn modelId="{4BC9E2FC-0531-483E-B00E-ACECA085FEBA}" type="presParOf" srcId="{84C64BBF-B4E7-48A3-AE16-DE8C0919E778}" destId="{6AFBF310-5BFE-4006-A83B-F8C632D1A563}" srcOrd="1" destOrd="0" presId="urn:microsoft.com/office/officeart/2005/8/layout/matrix3"/>
    <dgm:cxn modelId="{46DE61D2-F351-4C88-8DD3-2DC99C7BD204}" type="presParOf" srcId="{84C64BBF-B4E7-48A3-AE16-DE8C0919E778}" destId="{7A545157-5834-4AC0-BE98-D46B7B54CD44}" srcOrd="2" destOrd="0" presId="urn:microsoft.com/office/officeart/2005/8/layout/matrix3"/>
    <dgm:cxn modelId="{9DA8AB12-9882-46C4-8E8B-3280233B60BF}" type="presParOf" srcId="{84C64BBF-B4E7-48A3-AE16-DE8C0919E778}" destId="{2D04AEAD-BA63-48C5-87C7-95361F3C2BA4}" srcOrd="3" destOrd="0" presId="urn:microsoft.com/office/officeart/2005/8/layout/matrix3"/>
    <dgm:cxn modelId="{701D2D4A-B8C8-4AD5-ABE4-650A942965F9}" type="presParOf" srcId="{84C64BBF-B4E7-48A3-AE16-DE8C0919E778}" destId="{A580BC69-BD1F-4ECF-8763-FD38D2D744E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48B2A-5659-4A6C-9223-FD31BFB2288C}">
      <dsp:nvSpPr>
        <dsp:cNvPr id="0" name=""/>
        <dsp:cNvSpPr/>
      </dsp:nvSpPr>
      <dsp:spPr>
        <a:xfrm>
          <a:off x="0" y="0"/>
          <a:ext cx="5764002" cy="8867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ISLAM allude ad un rapporto di sottomissione alla sola volontà di Dio</a:t>
          </a:r>
          <a:endParaRPr lang="en-US" sz="1500" kern="1200"/>
        </a:p>
      </dsp:txBody>
      <dsp:txXfrm>
        <a:off x="25972" y="25972"/>
        <a:ext cx="4703395" cy="834793"/>
      </dsp:txXfrm>
    </dsp:sp>
    <dsp:sp modelId="{84CF371D-EC5F-4598-93C7-60EAD61A4BEE}">
      <dsp:nvSpPr>
        <dsp:cNvPr id="0" name=""/>
        <dsp:cNvSpPr/>
      </dsp:nvSpPr>
      <dsp:spPr>
        <a:xfrm>
          <a:off x="430428" y="1009895"/>
          <a:ext cx="5764002" cy="8867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La radice ISTISLAM significa arrendersi , deporre le armi per porre fine ad uno Stato di guerra </a:t>
          </a:r>
          <a:r>
            <a:rPr lang="it-IT" sz="1500" i="1" kern="1200"/>
            <a:t>harb</a:t>
          </a:r>
          <a:endParaRPr lang="en-US" sz="1500" kern="1200"/>
        </a:p>
      </dsp:txBody>
      <dsp:txXfrm>
        <a:off x="456400" y="1035867"/>
        <a:ext cx="4705250" cy="834793"/>
      </dsp:txXfrm>
    </dsp:sp>
    <dsp:sp modelId="{FDDE6FFF-7B61-4CE9-920D-0654CE8C0438}">
      <dsp:nvSpPr>
        <dsp:cNvPr id="0" name=""/>
        <dsp:cNvSpPr/>
      </dsp:nvSpPr>
      <dsp:spPr>
        <a:xfrm>
          <a:off x="860857" y="2019790"/>
          <a:ext cx="5764002" cy="8867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L’anno 8 dell’Egira, 622 d.C., otto anni dopo l’esilio a Medina (615) il Profeta Muhammad torna alla Mecca da conquistatore e l’Islam diventa religione di Stato</a:t>
          </a:r>
          <a:endParaRPr lang="en-US" sz="1500" kern="1200"/>
        </a:p>
      </dsp:txBody>
      <dsp:txXfrm>
        <a:off x="886829" y="2045762"/>
        <a:ext cx="4705250" cy="834793"/>
      </dsp:txXfrm>
    </dsp:sp>
    <dsp:sp modelId="{A8B4B572-567F-463D-8E32-ACA285BD126B}">
      <dsp:nvSpPr>
        <dsp:cNvPr id="0" name=""/>
        <dsp:cNvSpPr/>
      </dsp:nvSpPr>
      <dsp:spPr>
        <a:xfrm>
          <a:off x="1291286" y="3029685"/>
          <a:ext cx="5764002" cy="8867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L’insegnamento basilare è quello della giustizia sociale contro i ricchi ingiusti che non rispettano i poveri e che saranno giudicati da un giudizio divino finale</a:t>
          </a:r>
          <a:endParaRPr lang="en-US" sz="1500" kern="1200"/>
        </a:p>
      </dsp:txBody>
      <dsp:txXfrm>
        <a:off x="1317258" y="3055657"/>
        <a:ext cx="4705250" cy="834793"/>
      </dsp:txXfrm>
    </dsp:sp>
    <dsp:sp modelId="{E19E21CC-BD6C-4AAA-8630-AF7E0EFB9FE1}">
      <dsp:nvSpPr>
        <dsp:cNvPr id="0" name=""/>
        <dsp:cNvSpPr/>
      </dsp:nvSpPr>
      <dsp:spPr>
        <a:xfrm>
          <a:off x="1721715" y="4039580"/>
          <a:ext cx="5764002" cy="88673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«Siete voi che non favorite l’orfano e non v’incitate a nutrire il povero ma divorate l’eredità dei deboli e amate le ricchezze, bramosamente» (Cor. 83, 1-3)</a:t>
          </a:r>
          <a:endParaRPr lang="en-US" sz="1500" kern="1200"/>
        </a:p>
      </dsp:txBody>
      <dsp:txXfrm>
        <a:off x="1747687" y="4065552"/>
        <a:ext cx="4705250" cy="834793"/>
      </dsp:txXfrm>
    </dsp:sp>
    <dsp:sp modelId="{3670570C-B826-4705-834B-CA40030ABF1B}">
      <dsp:nvSpPr>
        <dsp:cNvPr id="0" name=""/>
        <dsp:cNvSpPr/>
      </dsp:nvSpPr>
      <dsp:spPr>
        <a:xfrm>
          <a:off x="5187623" y="647810"/>
          <a:ext cx="576379" cy="5763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317308" y="647810"/>
        <a:ext cx="317009" cy="433725"/>
      </dsp:txXfrm>
    </dsp:sp>
    <dsp:sp modelId="{7E464DDA-7E92-4164-A4CF-9C88924595BC}">
      <dsp:nvSpPr>
        <dsp:cNvPr id="0" name=""/>
        <dsp:cNvSpPr/>
      </dsp:nvSpPr>
      <dsp:spPr>
        <a:xfrm>
          <a:off x="5618052" y="1657706"/>
          <a:ext cx="576379" cy="57637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747737" y="1657706"/>
        <a:ext cx="317009" cy="433725"/>
      </dsp:txXfrm>
    </dsp:sp>
    <dsp:sp modelId="{1EBCCC18-AD90-49BB-AAD8-6ABF1066F2AF}">
      <dsp:nvSpPr>
        <dsp:cNvPr id="0" name=""/>
        <dsp:cNvSpPr/>
      </dsp:nvSpPr>
      <dsp:spPr>
        <a:xfrm>
          <a:off x="6048481" y="2652822"/>
          <a:ext cx="576379" cy="57637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178166" y="2652822"/>
        <a:ext cx="317009" cy="433725"/>
      </dsp:txXfrm>
    </dsp:sp>
    <dsp:sp modelId="{C566C39A-CAD5-43E7-9F84-0C8C44FD44DD}">
      <dsp:nvSpPr>
        <dsp:cNvPr id="0" name=""/>
        <dsp:cNvSpPr/>
      </dsp:nvSpPr>
      <dsp:spPr>
        <a:xfrm>
          <a:off x="6478910" y="3672570"/>
          <a:ext cx="576379" cy="5763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608595" y="3672570"/>
        <a:ext cx="317009" cy="433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D64DF-5E8B-4C46-B53C-98EEFF66EB5F}">
      <dsp:nvSpPr>
        <dsp:cNvPr id="0" name=""/>
        <dsp:cNvSpPr/>
      </dsp:nvSpPr>
      <dsp:spPr>
        <a:xfrm>
          <a:off x="0" y="50969"/>
          <a:ext cx="5375383" cy="12033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i="1" kern="1200"/>
            <a:t>Din </a:t>
          </a:r>
          <a:r>
            <a:rPr lang="it-IT" sz="2200" kern="1200"/>
            <a:t>equivale al termine Religione e </a:t>
          </a:r>
          <a:r>
            <a:rPr lang="it-IT" sz="2200" i="1" kern="1200"/>
            <a:t>dawlah </a:t>
          </a:r>
          <a:r>
            <a:rPr lang="it-IT" sz="2200" kern="1200"/>
            <a:t>al termine società</a:t>
          </a:r>
          <a:endParaRPr lang="en-US" sz="2200" kern="1200"/>
        </a:p>
      </dsp:txBody>
      <dsp:txXfrm>
        <a:off x="58742" y="109711"/>
        <a:ext cx="5257899" cy="1085861"/>
      </dsp:txXfrm>
    </dsp:sp>
    <dsp:sp modelId="{BB96DFD5-C767-4BE2-89C8-0FCF2C5A7E5F}">
      <dsp:nvSpPr>
        <dsp:cNvPr id="0" name=""/>
        <dsp:cNvSpPr/>
      </dsp:nvSpPr>
      <dsp:spPr>
        <a:xfrm>
          <a:off x="0" y="1317674"/>
          <a:ext cx="5375383" cy="1203345"/>
        </a:xfrm>
        <a:prstGeom prst="roundRect">
          <a:avLst/>
        </a:prstGeom>
        <a:solidFill>
          <a:schemeClr val="accent2">
            <a:hueOff val="2357366"/>
            <a:satOff val="-8879"/>
            <a:lumOff val="7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Nella </a:t>
          </a:r>
          <a:r>
            <a:rPr lang="it-IT" sz="2200" i="1" kern="1200"/>
            <a:t>shari’ah </a:t>
          </a:r>
          <a:r>
            <a:rPr lang="it-IT" sz="2200" kern="1200"/>
            <a:t>la legittimità del sistema dei pubblici poteri è data dal collegamento tra religione e società</a:t>
          </a:r>
          <a:endParaRPr lang="en-US" sz="2200" kern="1200"/>
        </a:p>
      </dsp:txBody>
      <dsp:txXfrm>
        <a:off x="58742" y="1376416"/>
        <a:ext cx="5257899" cy="1085861"/>
      </dsp:txXfrm>
    </dsp:sp>
    <dsp:sp modelId="{18399B02-8991-4EC7-84F7-5B348105A1AE}">
      <dsp:nvSpPr>
        <dsp:cNvPr id="0" name=""/>
        <dsp:cNvSpPr/>
      </dsp:nvSpPr>
      <dsp:spPr>
        <a:xfrm>
          <a:off x="0" y="2584379"/>
          <a:ext cx="5375383" cy="1203345"/>
        </a:xfrm>
        <a:prstGeom prst="roundRect">
          <a:avLst/>
        </a:prstGeom>
        <a:solidFill>
          <a:schemeClr val="accent2">
            <a:hueOff val="4714731"/>
            <a:satOff val="-17759"/>
            <a:lumOff val="1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Lo spazio pubblico è organizzato secondo i principi sciaraitici che rappresentano il vero limite al potere politico</a:t>
          </a:r>
          <a:endParaRPr lang="en-US" sz="2200" kern="1200"/>
        </a:p>
      </dsp:txBody>
      <dsp:txXfrm>
        <a:off x="58742" y="2643121"/>
        <a:ext cx="5257899" cy="1085861"/>
      </dsp:txXfrm>
    </dsp:sp>
    <dsp:sp modelId="{994F3DE4-B8DD-4641-8B6A-5D38F801E659}">
      <dsp:nvSpPr>
        <dsp:cNvPr id="0" name=""/>
        <dsp:cNvSpPr/>
      </dsp:nvSpPr>
      <dsp:spPr>
        <a:xfrm>
          <a:off x="0" y="3851085"/>
          <a:ext cx="5375383" cy="1203345"/>
        </a:xfrm>
        <a:prstGeom prst="roundRect">
          <a:avLst/>
        </a:prstGeom>
        <a:solidFill>
          <a:schemeClr val="accent2">
            <a:hueOff val="7072097"/>
            <a:satOff val="-26638"/>
            <a:lumOff val="2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Il fine ultimo della norma è la realizzazione del bene comune (</a:t>
          </a:r>
          <a:r>
            <a:rPr lang="it-IT" sz="2200" i="1" kern="1200"/>
            <a:t>maslahah)</a:t>
          </a:r>
          <a:endParaRPr lang="en-US" sz="2200" kern="1200"/>
        </a:p>
      </dsp:txBody>
      <dsp:txXfrm>
        <a:off x="58742" y="3909827"/>
        <a:ext cx="5257899" cy="1085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28522-2C34-412F-A0A1-8F71B16C429E}">
      <dsp:nvSpPr>
        <dsp:cNvPr id="0" name=""/>
        <dsp:cNvSpPr/>
      </dsp:nvSpPr>
      <dsp:spPr>
        <a:xfrm>
          <a:off x="0" y="0"/>
          <a:ext cx="5988574" cy="10837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Tutta la legittimazione politica e giuridica è sempre connessa alla sfera della religione</a:t>
          </a:r>
          <a:endParaRPr lang="en-US" sz="1600" kern="1200"/>
        </a:p>
      </dsp:txBody>
      <dsp:txXfrm>
        <a:off x="31743" y="31743"/>
        <a:ext cx="4727500" cy="1020303"/>
      </dsp:txXfrm>
    </dsp:sp>
    <dsp:sp modelId="{949A04AA-A216-4053-B9B2-05488741A5DB}">
      <dsp:nvSpPr>
        <dsp:cNvPr id="0" name=""/>
        <dsp:cNvSpPr/>
      </dsp:nvSpPr>
      <dsp:spPr>
        <a:xfrm>
          <a:off x="501543" y="1280842"/>
          <a:ext cx="5988574" cy="10837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Il potere non appartiene agli uomini che sono solo rappresentanti di Dio sulla terra (khilafah) ma a Dio: al.hakimiyyah lillah</a:t>
          </a:r>
          <a:endParaRPr lang="en-US" sz="1600" kern="1200"/>
        </a:p>
      </dsp:txBody>
      <dsp:txXfrm>
        <a:off x="533286" y="1312585"/>
        <a:ext cx="4719081" cy="1020303"/>
      </dsp:txXfrm>
    </dsp:sp>
    <dsp:sp modelId="{5BA861FE-CAAF-4AD6-AA07-33DECA653669}">
      <dsp:nvSpPr>
        <dsp:cNvPr id="0" name=""/>
        <dsp:cNvSpPr/>
      </dsp:nvSpPr>
      <dsp:spPr>
        <a:xfrm>
          <a:off x="995600" y="2561685"/>
          <a:ext cx="5988574" cy="10837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Il compito del governante è quello di promuovere la maslahah, ovvero il bene della comunità islamica, o Umma</a:t>
          </a:r>
          <a:endParaRPr lang="en-US" sz="1600" kern="1200"/>
        </a:p>
      </dsp:txBody>
      <dsp:txXfrm>
        <a:off x="1027343" y="2593428"/>
        <a:ext cx="4726567" cy="1020303"/>
      </dsp:txXfrm>
    </dsp:sp>
    <dsp:sp modelId="{A47E3CEA-6768-41B3-9753-5B9F929DF4A6}">
      <dsp:nvSpPr>
        <dsp:cNvPr id="0" name=""/>
        <dsp:cNvSpPr/>
      </dsp:nvSpPr>
      <dsp:spPr>
        <a:xfrm>
          <a:off x="1497143" y="3842528"/>
          <a:ext cx="5988574" cy="10837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Tutti i diritti umani hanno una base comunitaria. La tutela non è del singolo ma dell’intera comunità, al-ummat al-islamiyyah, che costituisce la Nazione Universale </a:t>
          </a:r>
          <a:endParaRPr lang="en-US" sz="1600" kern="1200"/>
        </a:p>
      </dsp:txBody>
      <dsp:txXfrm>
        <a:off x="1528886" y="3874271"/>
        <a:ext cx="4719081" cy="1020303"/>
      </dsp:txXfrm>
    </dsp:sp>
    <dsp:sp modelId="{6AE941A2-EF6F-4F13-9F6E-9E12D889DA8B}">
      <dsp:nvSpPr>
        <dsp:cNvPr id="0" name=""/>
        <dsp:cNvSpPr/>
      </dsp:nvSpPr>
      <dsp:spPr>
        <a:xfrm>
          <a:off x="5284110" y="830084"/>
          <a:ext cx="704463" cy="704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5442614" y="830084"/>
        <a:ext cx="387455" cy="530108"/>
      </dsp:txXfrm>
    </dsp:sp>
    <dsp:sp modelId="{C37F3634-56DD-43B5-B6E2-D49603FEECE0}">
      <dsp:nvSpPr>
        <dsp:cNvPr id="0" name=""/>
        <dsp:cNvSpPr/>
      </dsp:nvSpPr>
      <dsp:spPr>
        <a:xfrm>
          <a:off x="5785654" y="2110927"/>
          <a:ext cx="704463" cy="704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5944158" y="2110927"/>
        <a:ext cx="387455" cy="530108"/>
      </dsp:txXfrm>
    </dsp:sp>
    <dsp:sp modelId="{64140B96-7231-4A27-8F17-1695F2657EFD}">
      <dsp:nvSpPr>
        <dsp:cNvPr id="0" name=""/>
        <dsp:cNvSpPr/>
      </dsp:nvSpPr>
      <dsp:spPr>
        <a:xfrm>
          <a:off x="6279711" y="3391769"/>
          <a:ext cx="704463" cy="704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6438215" y="3391769"/>
        <a:ext cx="387455" cy="5301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5C90D-16E2-4CFA-9D14-D47A0B0B049A}">
      <dsp:nvSpPr>
        <dsp:cNvPr id="0" name=""/>
        <dsp:cNvSpPr/>
      </dsp:nvSpPr>
      <dsp:spPr>
        <a:xfrm>
          <a:off x="0" y="543498"/>
          <a:ext cx="7239001" cy="1082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Alla sua morte il Profeta Muhammad non designò alcun successore</a:t>
          </a:r>
          <a:endParaRPr lang="en-US" sz="2400" kern="1200" dirty="0"/>
        </a:p>
      </dsp:txBody>
      <dsp:txXfrm>
        <a:off x="52831" y="596329"/>
        <a:ext cx="7133339" cy="976588"/>
      </dsp:txXfrm>
    </dsp:sp>
    <dsp:sp modelId="{A533D1A4-B5A7-495A-8D2E-436A640957CA}">
      <dsp:nvSpPr>
        <dsp:cNvPr id="0" name=""/>
        <dsp:cNvSpPr/>
      </dsp:nvSpPr>
      <dsp:spPr>
        <a:xfrm>
          <a:off x="0" y="1683348"/>
          <a:ext cx="7239001" cy="1082250"/>
        </a:xfrm>
        <a:prstGeom prst="roundRect">
          <a:avLst/>
        </a:prstGeom>
        <a:solidFill>
          <a:schemeClr val="accent2">
            <a:hueOff val="2357366"/>
            <a:satOff val="-8879"/>
            <a:lumOff val="7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Nel Corano non esiste il potere trasmesso per via dinastica, non esiste regno (</a:t>
          </a:r>
          <a:r>
            <a:rPr lang="it-IT" sz="2000" kern="1200" dirty="0" err="1"/>
            <a:t>mulk</a:t>
          </a:r>
          <a:r>
            <a:rPr lang="it-IT" sz="2000" kern="1200" dirty="0"/>
            <a:t>), non esiste re (</a:t>
          </a:r>
          <a:r>
            <a:rPr lang="it-IT" sz="2000" kern="1200" dirty="0" err="1"/>
            <a:t>malik</a:t>
          </a:r>
          <a:r>
            <a:rPr lang="it-IT" sz="2000" kern="1200" dirty="0"/>
            <a:t>)</a:t>
          </a:r>
          <a:endParaRPr lang="en-US" sz="2000" kern="1200" dirty="0"/>
        </a:p>
      </dsp:txBody>
      <dsp:txXfrm>
        <a:off x="52831" y="1736179"/>
        <a:ext cx="7133339" cy="976588"/>
      </dsp:txXfrm>
    </dsp:sp>
    <dsp:sp modelId="{0AD75568-5ED8-4C9D-88D5-6F7EFE8F772B}">
      <dsp:nvSpPr>
        <dsp:cNvPr id="0" name=""/>
        <dsp:cNvSpPr/>
      </dsp:nvSpPr>
      <dsp:spPr>
        <a:xfrm>
          <a:off x="0" y="2823198"/>
          <a:ext cx="7239001" cy="1082250"/>
        </a:xfrm>
        <a:prstGeom prst="roundRect">
          <a:avLst/>
        </a:prstGeom>
        <a:solidFill>
          <a:schemeClr val="accent2">
            <a:hueOff val="4714731"/>
            <a:satOff val="-17759"/>
            <a:lumOff val="1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La successione dei primi 4 Califfi Ben Diretti (Abu Bakr, Omar, Othman, Ali) è basata sui criteri di essere governante giusto ed illuminato, scelto dalla comunità islamica o Umma</a:t>
          </a:r>
          <a:endParaRPr lang="en-US" sz="2000" kern="1200"/>
        </a:p>
      </dsp:txBody>
      <dsp:txXfrm>
        <a:off x="52831" y="2876029"/>
        <a:ext cx="7133339" cy="976588"/>
      </dsp:txXfrm>
    </dsp:sp>
    <dsp:sp modelId="{A8FAA2CD-809B-4203-8BE9-ADC534E98F3C}">
      <dsp:nvSpPr>
        <dsp:cNvPr id="0" name=""/>
        <dsp:cNvSpPr/>
      </dsp:nvSpPr>
      <dsp:spPr>
        <a:xfrm>
          <a:off x="0" y="3963048"/>
          <a:ext cx="7239001" cy="1082250"/>
        </a:xfrm>
        <a:prstGeom prst="roundRect">
          <a:avLst/>
        </a:prstGeom>
        <a:solidFill>
          <a:schemeClr val="accent2">
            <a:hueOff val="7072097"/>
            <a:satOff val="-26638"/>
            <a:lumOff val="2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Nel Corano non esiste clero, la comunicazione tra il credente e Dio è diretta </a:t>
          </a:r>
          <a:endParaRPr lang="en-US" sz="2400" kern="1200" dirty="0"/>
        </a:p>
      </dsp:txBody>
      <dsp:txXfrm>
        <a:off x="52831" y="4015879"/>
        <a:ext cx="7133339" cy="9765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AD7F8-294F-4DB1-9BB4-86561697A697}">
      <dsp:nvSpPr>
        <dsp:cNvPr id="0" name=""/>
        <dsp:cNvSpPr/>
      </dsp:nvSpPr>
      <dsp:spPr>
        <a:xfrm>
          <a:off x="1052577" y="0"/>
          <a:ext cx="5111260" cy="511126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FBF310-5BFE-4006-A83B-F8C632D1A563}">
      <dsp:nvSpPr>
        <dsp:cNvPr id="0" name=""/>
        <dsp:cNvSpPr/>
      </dsp:nvSpPr>
      <dsp:spPr>
        <a:xfrm>
          <a:off x="1538147" y="485569"/>
          <a:ext cx="1993391" cy="1993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La Shi’a, o grande discordia, lo scisma degli sciiti fautori della successione per via califfale della Famiglia del Profeta (Ali)</a:t>
          </a:r>
          <a:endParaRPr lang="en-US" sz="1600" kern="1200" dirty="0"/>
        </a:p>
      </dsp:txBody>
      <dsp:txXfrm>
        <a:off x="1635456" y="582878"/>
        <a:ext cx="1798773" cy="1798773"/>
      </dsp:txXfrm>
    </dsp:sp>
    <dsp:sp modelId="{7A545157-5834-4AC0-BE98-D46B7B54CD44}">
      <dsp:nvSpPr>
        <dsp:cNvPr id="0" name=""/>
        <dsp:cNvSpPr/>
      </dsp:nvSpPr>
      <dsp:spPr>
        <a:xfrm>
          <a:off x="3684876" y="485569"/>
          <a:ext cx="1993391" cy="199339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/>
            <a:t>La conquista del Califfato Omayyade (661) inn cui il potere diviene dinastico (lo strappo omayyade) Il governante giusto cede il passo al governante dinastico</a:t>
          </a:r>
          <a:endParaRPr lang="en-US" sz="1400" kern="1200"/>
        </a:p>
      </dsp:txBody>
      <dsp:txXfrm>
        <a:off x="3782185" y="582878"/>
        <a:ext cx="1798773" cy="1798773"/>
      </dsp:txXfrm>
    </dsp:sp>
    <dsp:sp modelId="{2D04AEAD-BA63-48C5-87C7-95361F3C2BA4}">
      <dsp:nvSpPr>
        <dsp:cNvPr id="0" name=""/>
        <dsp:cNvSpPr/>
      </dsp:nvSpPr>
      <dsp:spPr>
        <a:xfrm>
          <a:off x="1538147" y="2632298"/>
          <a:ext cx="1993391" cy="199339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/>
            <a:t>La teoria del quietismo, per porre fine alla questione tra legittimità e giustizia</a:t>
          </a:r>
          <a:endParaRPr lang="en-US" sz="1400" kern="1200"/>
        </a:p>
      </dsp:txBody>
      <dsp:txXfrm>
        <a:off x="1635456" y="2729607"/>
        <a:ext cx="1798773" cy="1798773"/>
      </dsp:txXfrm>
    </dsp:sp>
    <dsp:sp modelId="{A580BC69-BD1F-4ECF-8763-FD38D2D744E8}">
      <dsp:nvSpPr>
        <dsp:cNvPr id="0" name=""/>
        <dsp:cNvSpPr/>
      </dsp:nvSpPr>
      <dsp:spPr>
        <a:xfrm>
          <a:off x="3684876" y="2632298"/>
          <a:ext cx="1993391" cy="199339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/>
            <a:t>L’Islam diventa regno (mulk) e tra il governante e il popolo viene istituita la bay’a o obbedienza</a:t>
          </a:r>
          <a:endParaRPr lang="en-US" sz="1400" kern="1200"/>
        </a:p>
      </dsp:txBody>
      <dsp:txXfrm>
        <a:off x="3782185" y="2729607"/>
        <a:ext cx="1798773" cy="1798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19F98-7C6D-4597-BD43-1D173FBF7B5A}" type="datetimeFigureOut">
              <a:rPr lang="it-IT" smtClean="0"/>
              <a:t>03/01/2026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29F17-1477-4734-9CB6-2FCDCB59FE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113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29F17-1477-4734-9CB6-2FCDCB59FE4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4058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29F17-1477-4734-9CB6-2FCDCB59FE4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097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29F17-1477-4734-9CB6-2FCDCB59FE4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784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29F17-1477-4734-9CB6-2FCDCB59FE4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848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6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8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23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0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6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4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3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8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7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58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50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samaracroci.wordpress.com/2010/04/18/le-donne-del-profeta-per-i-diritti-civili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lordenmundial.com/el-estado-islamico-declive-y-expansion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nc-nd/3.0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BF56069-26B7-021D-C89C-417CB4693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117" y="952500"/>
            <a:ext cx="4124557" cy="352425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it-IT" sz="2400" dirty="0"/>
              <a:t> ISLAM E DEMOCRAZIA</a:t>
            </a:r>
            <a:br>
              <a:rPr lang="it-IT" sz="2800" dirty="0"/>
            </a:br>
            <a:br>
              <a:rPr lang="it-IT" sz="2800" dirty="0"/>
            </a:br>
            <a:r>
              <a:rPr lang="it-IT" sz="2800" dirty="0"/>
              <a:t>Progetto: Le giornate dell’Intercultura</a:t>
            </a:r>
            <a:br>
              <a:rPr lang="it-IT" sz="2800" dirty="0"/>
            </a:br>
            <a:br>
              <a:rPr lang="it-IT" sz="2800" dirty="0"/>
            </a:br>
            <a:r>
              <a:rPr lang="it-IT" sz="2400" dirty="0"/>
              <a:t>Dipartimento di Scienze Politiche e della Comunicazione – Università degli Studi di Salerno</a:t>
            </a:r>
            <a:br>
              <a:rPr lang="it-IT" sz="2400" dirty="0"/>
            </a:br>
            <a:r>
              <a:rPr lang="it-IT" sz="2400" dirty="0"/>
              <a:t>Associazione Culturale ‘Mediterranea Civitas’</a:t>
            </a:r>
            <a:br>
              <a:rPr lang="it-IT" sz="2800" dirty="0"/>
            </a:br>
            <a:endParaRPr lang="it-IT" sz="28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BE38C61-A8CA-3659-1670-F7BCF270B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117" y="4882722"/>
            <a:ext cx="4057883" cy="1464101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IIS T. CONFALONIERI</a:t>
            </a:r>
          </a:p>
          <a:p>
            <a:pPr>
              <a:lnSpc>
                <a:spcPct val="120000"/>
              </a:lnSpc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Campagna</a:t>
            </a:r>
          </a:p>
          <a:p>
            <a:pPr>
              <a:lnSpc>
                <a:spcPct val="120000"/>
              </a:lnSpc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gennaio 2026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D508B3-A66C-833E-D929-8DC211635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2088" y="4882722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Soffitto di una cattedrale con luce diurna">
            <a:extLst>
              <a:ext uri="{FF2B5EF4-FFF2-40B4-BE49-F238E27FC236}">
                <a16:creationId xmlns:a16="http://schemas.microsoft.com/office/drawing/2014/main" id="{788E72E0-CF82-DB7D-7252-238F7BC302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80" r="13232"/>
          <a:stretch>
            <a:fillRect/>
          </a:stretch>
        </p:blipFill>
        <p:spPr>
          <a:xfrm>
            <a:off x="5261956" y="10"/>
            <a:ext cx="693004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3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37580D-1176-4083-A9A1-BD8ED0899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54F849-BFE9-B7D0-5274-0FD8FFDAE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2652779" cy="4150811"/>
          </a:xfrm>
        </p:spPr>
        <p:txBody>
          <a:bodyPr>
            <a:normAutofit/>
          </a:bodyPr>
          <a:lstStyle/>
          <a:p>
            <a:r>
              <a:rPr lang="it-IT" sz="3400"/>
              <a:t>GLI INIZI DELLA RELIGIONE ISLAMICA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85A180-17F0-9F5F-51D9-6D242E788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FC40BB5E-E0E3-D937-FC28-C5006832E4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187598"/>
              </p:ext>
            </p:extLst>
          </p:nvPr>
        </p:nvGraphicFramePr>
        <p:xfrm>
          <a:off x="4045291" y="1371600"/>
          <a:ext cx="7485718" cy="4926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170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DF21CC-DFEC-F99B-C3DA-DEB20C7A0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045029"/>
            <a:ext cx="10890928" cy="1423852"/>
          </a:xfrm>
        </p:spPr>
        <p:txBody>
          <a:bodyPr/>
          <a:lstStyle/>
          <a:p>
            <a:r>
              <a:rPr lang="it-IT" dirty="0"/>
              <a:t>I principi democratici della Costituzione di Media  (622)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52E7C4-04DE-7E07-11FD-33D03C079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92" y="2307771"/>
            <a:ext cx="10870016" cy="3891861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/>
              <a:t>Il Profeta Muhammad si dichiara Capo di Stato e Capo religioso</a:t>
            </a:r>
          </a:p>
          <a:p>
            <a:r>
              <a:rPr lang="it-IT" sz="2800" dirty="0"/>
              <a:t>Nella Costituzione i musulmani formano una unica comunità, UMMA, che è religiosa e sociale. Essi devono quindi collaborare e aiutarsi a vicenda. La coesione sociale non è più tribale ma si basa su un patto religioso e politico condiviso</a:t>
            </a:r>
          </a:p>
          <a:p>
            <a:r>
              <a:rPr lang="it-IT" sz="2800" dirty="0"/>
              <a:t>Riconoscimento del pluralismo religioso in quanto garantisce i diritti fondamentali agli Ebrei, a patto che siano alleati sinceri dei musulmani in guerra e in pace</a:t>
            </a:r>
          </a:p>
        </p:txBody>
      </p:sp>
    </p:spTree>
    <p:extLst>
      <p:ext uri="{BB962C8B-B14F-4D97-AF65-F5344CB8AC3E}">
        <p14:creationId xmlns:p14="http://schemas.microsoft.com/office/powerpoint/2010/main" val="21509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uci notturne con montagne ricoperte di neve">
            <a:extLst>
              <a:ext uri="{FF2B5EF4-FFF2-40B4-BE49-F238E27FC236}">
                <a16:creationId xmlns:a16="http://schemas.microsoft.com/office/drawing/2014/main" id="{68543A39-EC44-B896-4056-42C0AAB9B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2AB34F-E75C-451A-8410-05B6C249E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48484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3CDBA39-206C-836C-FF79-26DE4D2B8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061" y="914400"/>
            <a:ext cx="4892948" cy="3427867"/>
          </a:xfrm>
        </p:spPr>
        <p:txBody>
          <a:bodyPr anchor="t">
            <a:normAutofit/>
          </a:bodyPr>
          <a:lstStyle/>
          <a:p>
            <a:pPr algn="r"/>
            <a:r>
              <a:rPr lang="it-IT" dirty="0">
                <a:solidFill>
                  <a:srgbClr val="FFFFFF"/>
                </a:solidFill>
              </a:rPr>
              <a:t>La polarità del </a:t>
            </a:r>
            <a:r>
              <a:rPr lang="it-IT" i="1" dirty="0" err="1">
                <a:solidFill>
                  <a:srgbClr val="FFFFFF"/>
                </a:solidFill>
              </a:rPr>
              <a:t>din</a:t>
            </a:r>
            <a:r>
              <a:rPr lang="it-IT" i="1" dirty="0">
                <a:solidFill>
                  <a:srgbClr val="FFFFFF"/>
                </a:solidFill>
              </a:rPr>
              <a:t> wa </a:t>
            </a:r>
            <a:r>
              <a:rPr lang="it-IT" i="1" dirty="0" err="1">
                <a:solidFill>
                  <a:srgbClr val="FFFFFF"/>
                </a:solidFill>
              </a:rPr>
              <a:t>dawlah</a:t>
            </a:r>
            <a:r>
              <a:rPr lang="it-IT" i="1" dirty="0">
                <a:solidFill>
                  <a:srgbClr val="FFFFFF"/>
                </a:solidFill>
              </a:rPr>
              <a:t> 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D07E3DF-68D0-5059-3946-A7D740961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9835" y="5253051"/>
            <a:ext cx="4941173" cy="812923"/>
          </a:xfrm>
        </p:spPr>
        <p:txBody>
          <a:bodyPr anchor="t">
            <a:normAutofit fontScale="92500" lnSpcReduction="20000"/>
          </a:bodyPr>
          <a:lstStyle/>
          <a:p>
            <a:pPr algn="r"/>
            <a:r>
              <a:rPr lang="it-IT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campo magnetico tra religione e politica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38375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753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A9B2E92-3A07-2E18-5CDF-1A4C493B7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53" y="914400"/>
            <a:ext cx="3675888" cy="4157931"/>
          </a:xfrm>
        </p:spPr>
        <p:txBody>
          <a:bodyPr anchor="t">
            <a:normAutofit/>
          </a:bodyPr>
          <a:lstStyle/>
          <a:p>
            <a:r>
              <a:rPr lang="it-IT" dirty="0"/>
              <a:t>La legittimazione </a:t>
            </a:r>
            <a:r>
              <a:rPr lang="it-IT" dirty="0" err="1"/>
              <a:t>sciaraitica</a:t>
            </a:r>
            <a:r>
              <a:rPr lang="it-IT" dirty="0"/>
              <a:t> dello spazio pubblico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5F4E67-4DB9-8422-13E5-B36FD48E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Segnaposto contenuto 2">
            <a:extLst>
              <a:ext uri="{FF2B5EF4-FFF2-40B4-BE49-F238E27FC236}">
                <a16:creationId xmlns:a16="http://schemas.microsoft.com/office/drawing/2014/main" id="{0937AF58-7BE9-7B77-FA70-47A49CFADD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682492"/>
              </p:ext>
            </p:extLst>
          </p:nvPr>
        </p:nvGraphicFramePr>
        <p:xfrm>
          <a:off x="5432612" y="914400"/>
          <a:ext cx="5375383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024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37580D-1176-4083-A9A1-BD8ED0899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424AAA-59A0-8399-BCCE-EB0C62C5C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2652779" cy="4150811"/>
          </a:xfrm>
        </p:spPr>
        <p:txBody>
          <a:bodyPr>
            <a:normAutofit/>
          </a:bodyPr>
          <a:lstStyle/>
          <a:p>
            <a:r>
              <a:rPr lang="it-IT" sz="3400"/>
              <a:t>I diritti umani secondo l’Islam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85A180-17F0-9F5F-51D9-6D242E788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21009AD1-8812-706F-42C0-235543E881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157371"/>
              </p:ext>
            </p:extLst>
          </p:nvPr>
        </p:nvGraphicFramePr>
        <p:xfrm>
          <a:off x="4045291" y="1371600"/>
          <a:ext cx="7485718" cy="4926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1000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EE66388-6526-3EEA-0855-B12B0F268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4281542" cy="1856232"/>
          </a:xfrm>
        </p:spPr>
        <p:txBody>
          <a:bodyPr anchor="t">
            <a:normAutofit/>
          </a:bodyPr>
          <a:lstStyle/>
          <a:p>
            <a:r>
              <a:rPr lang="it-IT" dirty="0"/>
              <a:t>La tutela della donna nel Corano</a:t>
            </a:r>
          </a:p>
        </p:txBody>
      </p:sp>
      <p:pic>
        <p:nvPicPr>
          <p:cNvPr id="5" name="Segnaposto contenuto 4" descr="Immagine che contiene bianco e nero, persona, Viso umano, vestiti&#10;&#10;Il contenuto generato dall'IA potrebbe non essere corretto.">
            <a:extLst>
              <a:ext uri="{FF2B5EF4-FFF2-40B4-BE49-F238E27FC236}">
                <a16:creationId xmlns:a16="http://schemas.microsoft.com/office/drawing/2014/main" id="{81E228E4-B698-71C0-3ED4-50C27190C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7276"/>
          <a:stretch>
            <a:fillRect/>
          </a:stretch>
        </p:blipFill>
        <p:spPr>
          <a:xfrm>
            <a:off x="768096" y="3044946"/>
            <a:ext cx="4180421" cy="3813054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DE45FFB-BDDD-441E-8A3F-CA05C33E1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948517" y="3044952"/>
            <a:ext cx="0" cy="382219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AF110E2-C902-CAD0-D6DD-B14D0237A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866" y="914400"/>
            <a:ext cx="6286137" cy="538581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Corano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afferma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parità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uomo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donna come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credenti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condanna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l’infanticidio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femminile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prostituzione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concede alle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dell’eredità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4 il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legittime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uomi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gentilezza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bontà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regole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precise per il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divorzio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Corano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stabilisce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ogni donna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dote,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mahr,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(Cor. 4,4)  Essa è il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moglie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detiene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l’assoluta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ripudio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dell’Islam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donna non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alcun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diritto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 dote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73A6785-77EA-057D-9D44-95F46008A945}"/>
              </a:ext>
            </a:extLst>
          </p:cNvPr>
          <p:cNvSpPr txBox="1"/>
          <p:nvPr/>
        </p:nvSpPr>
        <p:spPr>
          <a:xfrm>
            <a:off x="1888064" y="6657945"/>
            <a:ext cx="306045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4" tooltip="https://samaracroci.wordpress.com/2010/04/18/le-donne-del-profeta-per-i-diritti-civili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24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6F818-60DB-E763-2F8D-D05A20F1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399"/>
            <a:ext cx="3000587" cy="4160520"/>
          </a:xfrm>
        </p:spPr>
        <p:txBody>
          <a:bodyPr anchor="t">
            <a:normAutofit/>
          </a:bodyPr>
          <a:lstStyle/>
          <a:p>
            <a:r>
              <a:rPr lang="it-IT" sz="3600"/>
              <a:t>I principi democratici della successione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ADA91C-AD52-A530-A898-AD6E69874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Segnaposto contenuto 2">
            <a:extLst>
              <a:ext uri="{FF2B5EF4-FFF2-40B4-BE49-F238E27FC236}">
                <a16:creationId xmlns:a16="http://schemas.microsoft.com/office/drawing/2014/main" id="{45A7F6CF-DA41-AD5E-BF72-FD4A146BEB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251934"/>
              </p:ext>
            </p:extLst>
          </p:nvPr>
        </p:nvGraphicFramePr>
        <p:xfrm>
          <a:off x="4280747" y="634602"/>
          <a:ext cx="7239001" cy="5588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958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1B83F22-27B0-DB02-2FCA-B91C600E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399"/>
            <a:ext cx="3000587" cy="4160520"/>
          </a:xfrm>
        </p:spPr>
        <p:txBody>
          <a:bodyPr anchor="t">
            <a:normAutofit/>
          </a:bodyPr>
          <a:lstStyle/>
          <a:p>
            <a:r>
              <a:rPr lang="it-IT" sz="3600"/>
              <a:t>La strappo della storia allo spirito democratico dell’Islam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ADA91C-AD52-A530-A898-AD6E69874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4493D85-0C96-C335-46A8-25D6B00EA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773818"/>
              </p:ext>
            </p:extLst>
          </p:nvPr>
        </p:nvGraphicFramePr>
        <p:xfrm>
          <a:off x="4303332" y="891606"/>
          <a:ext cx="7216416" cy="511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4318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1026" name="Picture 2" descr="IL FISIOTERAPISTA DI COMUNITA' - FNOFI">
            <a:extLst>
              <a:ext uri="{FF2B5EF4-FFF2-40B4-BE49-F238E27FC236}">
                <a16:creationId xmlns:a16="http://schemas.microsoft.com/office/drawing/2014/main" id="{9EDA74DC-2A04-A635-061E-A239A3A353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8" r="9091" b="8471"/>
          <a:stretch>
            <a:fillRect/>
          </a:stretch>
        </p:blipFill>
        <p:spPr bwMode="auto">
          <a:xfrm>
            <a:off x="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36136311-C81B-47C5-AE0A-5641A5A59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4444" y="1066800"/>
            <a:ext cx="4682990" cy="4724400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55D9D43-02EF-3746-9009-EC129FD5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18" y="1562101"/>
            <a:ext cx="3905203" cy="2738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COMUNITA’</a:t>
            </a:r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0800000" flipV="1">
            <a:off x="305077" y="1063752"/>
            <a:ext cx="0" cy="4727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013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A437210-FDF9-F4D1-7F72-7DB2F7492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3794760" cy="4144684"/>
          </a:xfrm>
        </p:spPr>
        <p:txBody>
          <a:bodyPr anchor="t">
            <a:normAutofit/>
          </a:bodyPr>
          <a:lstStyle/>
          <a:p>
            <a:r>
              <a:rPr lang="it-IT"/>
              <a:t>Evoluzione del concetto di comunita’ in Occidente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4DFC94-A28D-32CE-9694-D3B99F860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72" y="1051559"/>
            <a:ext cx="6382937" cy="5248656"/>
          </a:xfrm>
        </p:spPr>
        <p:txBody>
          <a:bodyPr anchor="t">
            <a:normAutofit/>
          </a:bodyPr>
          <a:lstStyle/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Comunità origina dal latino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cum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munus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e sottintende l’obbligo solidale (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munus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degli individui che la compongono</a:t>
            </a:r>
          </a:p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Il contrario della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communitas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è l’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immunitas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Immunis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è colui che non può assolvere all’obbligo di solidarietà ed ha il beneficio della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dispensatio</a:t>
            </a:r>
            <a:endParaRPr lang="it-IT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Il principio della comunità si dissolve con Thomas Hobbes. Lo stato dispotico per combattere le paure e le incertezze dei singoli. Ogni vincolo di solidarietà è dissolto e la salvezza dell’individuo consiste nella distruzione delle relazioni sociali</a:t>
            </a:r>
          </a:p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«Il patto è concepito in modi del tutto individualistico: ogni vincolo comunitario è distrutto» (Carl Schmitt)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694E1F-471C-4340-BE4B-28F2BF7D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627278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24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AA90A4E-043B-7F59-4832-6DB295998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3400"/>
              <a:t>Evoluzione del concetto di comunità in senso islamico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A6B7D5-1C9C-F261-BF47-0C80407EF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633472"/>
            <a:ext cx="10890929" cy="3666744"/>
          </a:xfrm>
        </p:spPr>
        <p:txBody>
          <a:bodyPr>
            <a:normAutofit/>
          </a:bodyPr>
          <a:lstStyle/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La comunità islamica è la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Ummah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Comunità universale istituita da Dio, la migliore mai esistita (Cor. 3,110) che deve espandersi nello spazio e nel tempo per santificare il mondo e liberarlo dalle passioni e dalle barbarie (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hawa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’)</a:t>
            </a:r>
          </a:p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La traduzione del termine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Ummah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è nazione islamica: trascende ogni limite territoriale e politico. Il termine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watan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patria, è un neologismo coniato nel XIX secolo e significa «luogo in cui si abita». Sono soprattutto i movimenti fondamentalisti a non accettare la divisione del territorio islamico in stati nazionali</a:t>
            </a:r>
          </a:p>
          <a:p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I tre obiettivi della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Ummah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sono: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isbah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(promuovere il bene), 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halal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(perseguire cose lecite) e </a:t>
            </a:r>
            <a:r>
              <a:rPr lang="it-IT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haram</a:t>
            </a:r>
            <a:r>
              <a:rPr 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(evitare cose proibite)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1E2835-13A9-CE41-5BA6-8BF45C9EE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028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Immagine 3" descr="Immagine che contiene testo, mappa, atlante&#10;&#10;Il contenuto generato dall'IA potrebbe non essere corretto.">
            <a:extLst>
              <a:ext uri="{FF2B5EF4-FFF2-40B4-BE49-F238E27FC236}">
                <a16:creationId xmlns:a16="http://schemas.microsoft.com/office/drawing/2014/main" id="{8E1FF143-1A1A-04E7-68B1-75898CB3A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171" r="9091" b="7788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19" name="Rectangle 13">
            <a:extLst>
              <a:ext uri="{FF2B5EF4-FFF2-40B4-BE49-F238E27FC236}">
                <a16:creationId xmlns:a16="http://schemas.microsoft.com/office/drawing/2014/main" id="{72E284DE-AB43-1296-3166-892F44A3A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ECC49CD-D8DE-C95D-0C41-75141C97A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5" y="701964"/>
            <a:ext cx="5370950" cy="364030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Nord Africa e Medio Oriente –</a:t>
            </a:r>
            <a:br>
              <a:rPr lang="en-US" sz="51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51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Evoluzione delle forme di governo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0329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E96F7E7-2164-988E-6E84-960D11B344DF}"/>
              </a:ext>
            </a:extLst>
          </p:cNvPr>
          <p:cNvSpPr txBox="1"/>
          <p:nvPr/>
        </p:nvSpPr>
        <p:spPr>
          <a:xfrm>
            <a:off x="9131547" y="6657945"/>
            <a:ext cx="306045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elordenmundial.com/el-estado-islamico-declive-y-expansio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84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8A58E-CF4C-D7C6-10CF-EABBB9C1E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3E2030-CA23-24BB-BF5F-0680FC25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60685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999</Words>
  <Application>Microsoft Office PowerPoint</Application>
  <PresentationFormat>Widescreen</PresentationFormat>
  <Paragraphs>61</Paragraphs>
  <Slides>14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Aptos</vt:lpstr>
      <vt:lpstr>Arial</vt:lpstr>
      <vt:lpstr>Grandview Display</vt:lpstr>
      <vt:lpstr>Neue Haas Grotesk Text Pro</vt:lpstr>
      <vt:lpstr>Times New Roman</vt:lpstr>
      <vt:lpstr>DashVTI</vt:lpstr>
      <vt:lpstr> ISLAM E DEMOCRAZIA  Progetto: Le giornate dell’Intercultura  Dipartimento di Scienze Politiche e della Comunicazione – Università degli Studi di Salerno Associazione Culturale ‘Mediterranea Civitas’ </vt:lpstr>
      <vt:lpstr>GLI INIZI DELLA RELIGIONE ISLAMICA</vt:lpstr>
      <vt:lpstr>I principi democratici della Costituzione di Media  (622)</vt:lpstr>
      <vt:lpstr>La polarità del din wa dawlah </vt:lpstr>
      <vt:lpstr>La legittimazione sciaraitica dello spazio pubblico</vt:lpstr>
      <vt:lpstr>I diritti umani secondo l’Islam</vt:lpstr>
      <vt:lpstr>La tutela della donna nel Corano</vt:lpstr>
      <vt:lpstr>I principi democratici della successione</vt:lpstr>
      <vt:lpstr>La strappo della storia allo spirito democratico dell’Islam</vt:lpstr>
      <vt:lpstr>LA COMUNITA’</vt:lpstr>
      <vt:lpstr>Evoluzione del concetto di comunita’ in Occidente</vt:lpstr>
      <vt:lpstr>Evoluzione del concetto di comunità in senso islamico</vt:lpstr>
      <vt:lpstr>Nord Africa e Medio Oriente – Evoluzione delle forme di governo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albano</dc:creator>
  <cp:lastModifiedBy>maria albano</cp:lastModifiedBy>
  <cp:revision>7</cp:revision>
  <cp:lastPrinted>2026-01-03T20:14:27Z</cp:lastPrinted>
  <dcterms:created xsi:type="dcterms:W3CDTF">2025-02-25T09:57:15Z</dcterms:created>
  <dcterms:modified xsi:type="dcterms:W3CDTF">2026-01-03T20:16:35Z</dcterms:modified>
</cp:coreProperties>
</file>