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slideMasters/_rels/slideMaster11.xml.rels" ContentType="application/vnd.openxmlformats-package.relationships+xml"/>
  <Override PartName="/ppt/slideMasters/_rels/slideMaster5.xml.rels" ContentType="application/vnd.openxmlformats-package.relationships+xml"/>
  <Override PartName="/ppt/slideMasters/_rels/slideMaster10.xml.rels" ContentType="application/vnd.openxmlformats-package.relationships+xml"/>
  <Override PartName="/ppt/slideMasters/_rels/slideMaster4.xml.rels" ContentType="application/vnd.openxmlformats-package.relationships+xml"/>
  <Override PartName="/ppt/slideMasters/_rels/slideMaster9.xml.rels" ContentType="application/vnd.openxmlformats-package.relationships+xml"/>
  <Override PartName="/ppt/slideMasters/_rels/slideMaster8.xml.rels" ContentType="application/vnd.openxmlformats-package.relationships+xml"/>
  <Override PartName="/ppt/slideMasters/_rels/slideMaster7.xml.rels" ContentType="application/vnd.openxmlformats-package.relationships+xml"/>
  <Override PartName="/ppt/slideMasters/_rels/slideMaster6.xml.rels" ContentType="application/vnd.openxmlformats-package.relationships+xml"/>
  <Override PartName="/ppt/slideMasters/_rels/slideMaster3.xml.rels" ContentType="application/vnd.openxmlformats-package.relationships+xml"/>
  <Override PartName="/ppt/slideMasters/_rels/slideMaster2.xml.rels" ContentType="application/vnd.openxmlformats-package.relationships+xml"/>
  <Override PartName="/ppt/slideMasters/_rels/slideMaster1.xml.rels" ContentType="application/vnd.openxmlformats-package.relationship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presProps.xml" ContentType="application/vnd.openxmlformats-officedocument.presentationml.presProps+xml"/>
  <Override PartName="/ppt/theme/theme1.xml" ContentType="application/vnd.openxmlformats-officedocument.theme+xml"/>
  <Override PartName="/ppt/theme/theme1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slideLayouts/_rels/slideLayout9.xml.rels" ContentType="application/vnd.openxmlformats-package.relationships+xml"/>
  <Override PartName="/ppt/slideLayouts/_rels/slideLayout8.xml.rels" ContentType="application/vnd.openxmlformats-package.relationships+xml"/>
  <Override PartName="/ppt/slideLayouts/_rels/slideLayout7.xml.rels" ContentType="application/vnd.openxmlformats-package.relationships+xml"/>
  <Override PartName="/ppt/slideLayouts/_rels/slideLayout11.xml.rels" ContentType="application/vnd.openxmlformats-package.relationships+xml"/>
  <Override PartName="/ppt/slideLayouts/_rels/slideLayout3.xml.rels" ContentType="application/vnd.openxmlformats-package.relationships+xml"/>
  <Override PartName="/ppt/slideLayouts/_rels/slideLayout6.xml.rels" ContentType="application/vnd.openxmlformats-package.relationships+xml"/>
  <Override PartName="/ppt/slideLayouts/_rels/slideLayout10.xml.rels" ContentType="application/vnd.openxmlformats-package.relationships+xml"/>
  <Override PartName="/ppt/slideLayouts/_rels/slideLayout2.xml.rels" ContentType="application/vnd.openxmlformats-package.relationships+xml"/>
  <Override PartName="/ppt/slideLayouts/_rels/slideLayout5.xml.rels" ContentType="application/vnd.openxmlformats-package.relationships+xml"/>
  <Override PartName="/ppt/slideLayouts/_rels/slideLayout4.xml.rels" ContentType="application/vnd.openxmlformats-package.relationships+xml"/>
  <Override PartName="/ppt/slideLayouts/_rels/slideLayout1.xml.rels" ContentType="application/vnd.openxmlformats-package.relationship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10.xml" ContentType="application/vnd.openxmlformats-officedocument.presentationml.slideLayout+xml"/>
  <Override PartName="/ppt/slideLayouts/slideLayout6.xml" ContentType="application/vnd.openxmlformats-officedocument.presentationml.slideLayout+xml"/>
  <Override PartName="/ppt/slideLayouts/slideLayout11.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s/slide1.xml" ContentType="application/vnd.openxmlformats-officedocument.presentationml.slide+xml"/>
  <Override PartName="/ppt/slides/_rels/slide9.xml.rels" ContentType="application/vnd.openxmlformats-package.relationships+xml"/>
  <Override PartName="/ppt/slides/_rels/slide8.xml.rels" ContentType="application/vnd.openxmlformats-package.relationships+xml"/>
  <Override PartName="/ppt/slides/_rels/slide10.xml.rels" ContentType="application/vnd.openxmlformats-package.relationships+xml"/>
  <Override PartName="/ppt/slides/_rels/slide7.xml.rels" ContentType="application/vnd.openxmlformats-package.relationships+xml"/>
  <Override PartName="/ppt/slides/_rels/slide6.xml.rels" ContentType="application/vnd.openxmlformats-package.relationships+xml"/>
  <Override PartName="/ppt/slides/_rels/slide5.xml.rels" ContentType="application/vnd.openxmlformats-package.relationships+xml"/>
  <Override PartName="/ppt/slides/_rels/slide4.xml.rels" ContentType="application/vnd.openxmlformats-package.relationships+xml"/>
  <Override PartName="/ppt/slides/_rels/slide3.xml.rels" ContentType="application/vnd.openxmlformats-package.relationships+xml"/>
  <Override PartName="/ppt/slides/_rels/slide2.xml.rels" ContentType="application/vnd.openxmlformats-package.relationships+xml"/>
  <Override PartName="/ppt/slides/_rels/slide1.xml.rels" ContentType="application/vnd.openxmlformats-package.relationships+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10.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_rels/presentation.xml.rels" ContentType="application/vnd.openxmlformats-package.relationships+xml"/>
  <Override PartName="/ppt/media/image1.png" ContentType="image/png"/>
  <Override PartName="/ppt/media/image2.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50" r:id="rId3"/>
    <p:sldMasterId id="2147483652" r:id="rId4"/>
    <p:sldMasterId id="2147483654" r:id="rId5"/>
    <p:sldMasterId id="2147483656" r:id="rId6"/>
    <p:sldMasterId id="2147483658" r:id="rId7"/>
    <p:sldMasterId id="2147483660" r:id="rId8"/>
    <p:sldMasterId id="2147483662" r:id="rId9"/>
    <p:sldMasterId id="2147483664" r:id="rId10"/>
    <p:sldMasterId id="2147483666" r:id="rId11"/>
    <p:sldMasterId id="2147483668" r:id="rId12"/>
  </p:sldMasterIdLst>
  <p:sldIdLst>
    <p:sldId id="256" r:id="rId13"/>
    <p:sldId id="257" r:id="rId14"/>
    <p:sldId id="258" r:id="rId15"/>
    <p:sldId id="259" r:id="rId16"/>
    <p:sldId id="260" r:id="rId17"/>
    <p:sldId id="261" r:id="rId18"/>
    <p:sldId id="262" r:id="rId19"/>
    <p:sldId id="263" r:id="rId20"/>
    <p:sldId id="264" r:id="rId21"/>
    <p:sldId id="265" r:id="rId22"/>
  </p:sldIdLst>
  <p:sldSz cx="12192000" cy="6858000"/>
  <p:notesSz cx="7559675" cy="10691813"/>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slideMaster" Target="slideMasters/slideMaster4.xml"/><Relationship Id="rId6" Type="http://schemas.openxmlformats.org/officeDocument/2006/relationships/slideMaster" Target="slideMasters/slideMaster5.xml"/><Relationship Id="rId7" Type="http://schemas.openxmlformats.org/officeDocument/2006/relationships/slideMaster" Target="slideMasters/slideMaster6.xml"/><Relationship Id="rId8" Type="http://schemas.openxmlformats.org/officeDocument/2006/relationships/slideMaster" Target="slideMasters/slideMaster7.xml"/><Relationship Id="rId9" Type="http://schemas.openxmlformats.org/officeDocument/2006/relationships/slideMaster" Target="slideMasters/slideMaster8.xml"/><Relationship Id="rId10" Type="http://schemas.openxmlformats.org/officeDocument/2006/relationships/slideMaster" Target="slideMasters/slideMaster9.xml"/><Relationship Id="rId11" Type="http://schemas.openxmlformats.org/officeDocument/2006/relationships/slideMaster" Target="slideMasters/slideMaster10.xml"/><Relationship Id="rId12" Type="http://schemas.openxmlformats.org/officeDocument/2006/relationships/slideMaster" Target="slideMasters/slideMaster11.xml"/><Relationship Id="rId13" Type="http://schemas.openxmlformats.org/officeDocument/2006/relationships/slide" Target="slides/slide1.xml"/><Relationship Id="rId14" Type="http://schemas.openxmlformats.org/officeDocument/2006/relationships/slide" Target="slides/slide2.xml"/><Relationship Id="rId15" Type="http://schemas.openxmlformats.org/officeDocument/2006/relationships/slide" Target="slides/slide3.xml"/><Relationship Id="rId16" Type="http://schemas.openxmlformats.org/officeDocument/2006/relationships/slide" Target="slides/slide4.xml"/><Relationship Id="rId17" Type="http://schemas.openxmlformats.org/officeDocument/2006/relationships/slide" Target="slides/slide5.xml"/><Relationship Id="rId18" Type="http://schemas.openxmlformats.org/officeDocument/2006/relationships/slide" Target="slides/slide6.xml"/><Relationship Id="rId19" Type="http://schemas.openxmlformats.org/officeDocument/2006/relationships/slide" Target="slides/slide7.xml"/><Relationship Id="rId20" Type="http://schemas.openxmlformats.org/officeDocument/2006/relationships/slide" Target="slides/slide8.xml"/><Relationship Id="rId21" Type="http://schemas.openxmlformats.org/officeDocument/2006/relationships/slide" Target="slides/slide9.xml"/><Relationship Id="rId22" Type="http://schemas.openxmlformats.org/officeDocument/2006/relationships/slide" Target="slides/slide10.xml"/><Relationship Id="rId23" Type="http://schemas.openxmlformats.org/officeDocument/2006/relationships/presProps" Target="presProps.xml"/>
</Relationship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1.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iapositiva titolo">
    <p:spTree>
      <p:nvGrpSpPr>
        <p:cNvPr id="1" name=""/>
        <p:cNvGrpSpPr/>
        <p:nvPr/>
      </p:nvGrpSpPr>
      <p:grpSpPr>
        <a:xfrm>
          <a:off x="0" y="0"/>
          <a:ext cx="0" cy="0"/>
          <a:chOff x="0" y="0"/>
          <a:chExt cx="0" cy="0"/>
        </a:xfrm>
      </p:grpSpPr>
      <p:sp>
        <p:nvSpPr>
          <p:cNvPr id="5" name="PlaceHolder 1"/>
          <p:cNvSpPr>
            <a:spLocks noGrp="1"/>
          </p:cNvSpPr>
          <p:nvPr>
            <p:ph type="title"/>
          </p:nvPr>
        </p:nvSpPr>
        <p:spPr>
          <a:xfrm>
            <a:off x="838080" y="365040"/>
            <a:ext cx="10515240" cy="1325160"/>
          </a:xfrm>
          <a:prstGeom prst="rect">
            <a:avLst/>
          </a:prstGeom>
          <a:noFill/>
          <a:ln w="0">
            <a:noFill/>
          </a:ln>
        </p:spPr>
        <p:txBody>
          <a:bodyPr lIns="0" rIns="0" tIns="0" bIns="0" anchor="ctr">
            <a:noAutofit/>
          </a:bodyPr>
          <a:p>
            <a:pPr indent="0">
              <a:buNone/>
            </a:pPr>
            <a:endParaRPr b="0" lang="it-IT" sz="1800" spc="-1" strike="noStrike">
              <a:solidFill>
                <a:schemeClr val="dk1"/>
              </a:solidFill>
              <a:latin typeface="Calibri"/>
            </a:endParaRPr>
          </a:p>
        </p:txBody>
      </p:sp>
      <p:sp>
        <p:nvSpPr>
          <p:cNvPr id="6" name="PlaceHolder 2"/>
          <p:cNvSpPr>
            <a:spLocks noGrp="1"/>
          </p:cNvSpPr>
          <p:nvPr>
            <p:ph type="subTitle"/>
          </p:nvPr>
        </p:nvSpPr>
        <p:spPr>
          <a:xfrm>
            <a:off x="838080" y="1825560"/>
            <a:ext cx="10515240" cy="4350960"/>
          </a:xfrm>
          <a:prstGeom prst="rect">
            <a:avLst/>
          </a:prstGeom>
          <a:noFill/>
          <a:ln w="0">
            <a:noFill/>
          </a:ln>
        </p:spPr>
        <p:txBody>
          <a:bodyPr lIns="0" rIns="0" tIns="0" bIns="0" anchor="ctr">
            <a:noAutofit/>
          </a:bodyPr>
          <a:p>
            <a:pPr indent="0" algn="ctr">
              <a:buNone/>
            </a:pPr>
            <a:endParaRPr b="0" lang="it-IT" sz="3200" spc="-1" strike="noStrike">
              <a:solidFill>
                <a:srgbClr val="000000"/>
              </a:solidFill>
              <a:latin typeface="Arial"/>
            </a:endParaRPr>
          </a:p>
        </p:txBody>
      </p:sp>
      <p:sp>
        <p:nvSpPr>
          <p:cNvPr id="4" name="PlaceHolder 3"/>
          <p:cNvSpPr>
            <a:spLocks noGrp="1"/>
          </p:cNvSpPr>
          <p:nvPr>
            <p:ph type="ftr" idx="2"/>
          </p:nvPr>
        </p:nvSpPr>
        <p:spPr/>
        <p:txBody>
          <a:bodyPr/>
          <a:p>
            <a:r>
              <a:t>Footer</a:t>
            </a:r>
          </a:p>
        </p:txBody>
      </p:sp>
      <p:sp>
        <p:nvSpPr>
          <p:cNvPr id="5" name="PlaceHolder 4"/>
          <p:cNvSpPr>
            <a:spLocks noGrp="1"/>
          </p:cNvSpPr>
          <p:nvPr>
            <p:ph type="sldNum" idx="3"/>
          </p:nvPr>
        </p:nvSpPr>
        <p:spPr/>
        <p:txBody>
          <a:bodyPr/>
          <a:p>
            <a:fld id="{6CEE5193-17F8-4AF6-AC19-0534364E24AE}" type="slidenum">
              <a:t>&lt;#&gt;</a:t>
            </a:fld>
          </a:p>
        </p:txBody>
      </p:sp>
      <p:sp>
        <p:nvSpPr>
          <p:cNvPr id="6" name="PlaceHolder 5"/>
          <p:cNvSpPr>
            <a:spLocks noGrp="1"/>
          </p:cNvSpPr>
          <p:nvPr>
            <p:ph type="dt" idx="1"/>
          </p:nvPr>
        </p:nvSpPr>
        <p:spPr/>
        <p:txBody>
          <a:bodyPr/>
          <a:p>
            <a:r>
              <a:rPr lang="it-IT"/>
              <a:t/>
            </a:r>
          </a:p>
        </p:txBody>
      </p:sp>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Titolo e testo verticale">
    <p:spTree>
      <p:nvGrpSpPr>
        <p:cNvPr id="1" name=""/>
        <p:cNvGrpSpPr/>
        <p:nvPr/>
      </p:nvGrpSpPr>
      <p:grpSpPr>
        <a:xfrm>
          <a:off x="0" y="0"/>
          <a:ext cx="0" cy="0"/>
          <a:chOff x="0" y="0"/>
          <a:chExt cx="0" cy="0"/>
        </a:xfrm>
      </p:grpSpPr>
      <p:sp>
        <p:nvSpPr>
          <p:cNvPr id="2" name="PlaceHolder 1"/>
          <p:cNvSpPr>
            <a:spLocks noGrp="1"/>
          </p:cNvSpPr>
          <p:nvPr>
            <p:ph type="ftr" idx="5"/>
          </p:nvPr>
        </p:nvSpPr>
        <p:spPr/>
        <p:txBody>
          <a:bodyPr/>
          <a:p>
            <a:r>
              <a:t>Footer</a:t>
            </a:r>
          </a:p>
        </p:txBody>
      </p:sp>
      <p:sp>
        <p:nvSpPr>
          <p:cNvPr id="3" name="PlaceHolder 2"/>
          <p:cNvSpPr>
            <a:spLocks noGrp="1"/>
          </p:cNvSpPr>
          <p:nvPr>
            <p:ph type="sldNum" idx="6"/>
          </p:nvPr>
        </p:nvSpPr>
        <p:spPr/>
        <p:txBody>
          <a:bodyPr/>
          <a:p>
            <a:fld id="{647EA6C9-1E6B-433E-B55C-BF0C765FCE25}" type="slidenum">
              <a:t>&lt;#&gt;</a:t>
            </a:fld>
          </a:p>
        </p:txBody>
      </p:sp>
      <p:sp>
        <p:nvSpPr>
          <p:cNvPr id="4" name="PlaceHolder 3"/>
          <p:cNvSpPr>
            <a:spLocks noGrp="1"/>
          </p:cNvSpPr>
          <p:nvPr>
            <p:ph type="dt" idx="4"/>
          </p:nvPr>
        </p:nvSpPr>
        <p:spPr/>
        <p:txBody>
          <a:bodyPr/>
          <a:p>
            <a:r>
              <a:rPr lang="it-IT"/>
              <a:t/>
            </a: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1_Titolo e testo verticale">
    <p:spTree>
      <p:nvGrpSpPr>
        <p:cNvPr id="1" name=""/>
        <p:cNvGrpSpPr/>
        <p:nvPr/>
      </p:nvGrpSpPr>
      <p:grpSpPr>
        <a:xfrm>
          <a:off x="0" y="0"/>
          <a:ext cx="0" cy="0"/>
          <a:chOff x="0" y="0"/>
          <a:chExt cx="0" cy="0"/>
        </a:xfrm>
      </p:grpSpPr>
      <p:sp>
        <p:nvSpPr>
          <p:cNvPr id="2" name="PlaceHolder 1"/>
          <p:cNvSpPr>
            <a:spLocks noGrp="1"/>
          </p:cNvSpPr>
          <p:nvPr>
            <p:ph type="ftr" idx="8"/>
          </p:nvPr>
        </p:nvSpPr>
        <p:spPr/>
        <p:txBody>
          <a:bodyPr/>
          <a:p>
            <a:r>
              <a:t>Footer</a:t>
            </a:r>
          </a:p>
        </p:txBody>
      </p:sp>
      <p:sp>
        <p:nvSpPr>
          <p:cNvPr id="3" name="PlaceHolder 2"/>
          <p:cNvSpPr>
            <a:spLocks noGrp="1"/>
          </p:cNvSpPr>
          <p:nvPr>
            <p:ph type="sldNum" idx="9"/>
          </p:nvPr>
        </p:nvSpPr>
        <p:spPr/>
        <p:txBody>
          <a:bodyPr/>
          <a:p>
            <a:fld id="{BCB3AA05-8854-49E6-9D42-ABA35BAE1E07}" type="slidenum">
              <a:t>&lt;#&gt;</a:t>
            </a:fld>
          </a:p>
        </p:txBody>
      </p:sp>
      <p:sp>
        <p:nvSpPr>
          <p:cNvPr id="4" name="PlaceHolder 3"/>
          <p:cNvSpPr>
            <a:spLocks noGrp="1"/>
          </p:cNvSpPr>
          <p:nvPr>
            <p:ph type="dt" idx="7"/>
          </p:nvPr>
        </p:nvSpPr>
        <p:spPr/>
        <p:txBody>
          <a:bodyPr/>
          <a:p>
            <a:r>
              <a:rPr lang="it-IT"/>
              <a:t/>
            </a: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olo e contenuto">
    <p:spTree>
      <p:nvGrpSpPr>
        <p:cNvPr id="1" name=""/>
        <p:cNvGrpSpPr/>
        <p:nvPr/>
      </p:nvGrpSpPr>
      <p:grpSpPr>
        <a:xfrm>
          <a:off x="0" y="0"/>
          <a:ext cx="0" cy="0"/>
          <a:chOff x="0" y="0"/>
          <a:chExt cx="0" cy="0"/>
        </a:xfrm>
      </p:grpSpPr>
      <p:sp>
        <p:nvSpPr>
          <p:cNvPr id="22" name="PlaceHolder 1"/>
          <p:cNvSpPr>
            <a:spLocks noGrp="1"/>
          </p:cNvSpPr>
          <p:nvPr>
            <p:ph type="title"/>
          </p:nvPr>
        </p:nvSpPr>
        <p:spPr>
          <a:xfrm>
            <a:off x="838080" y="365040"/>
            <a:ext cx="10515240" cy="1325160"/>
          </a:xfrm>
          <a:prstGeom prst="rect">
            <a:avLst/>
          </a:prstGeom>
          <a:noFill/>
          <a:ln w="0">
            <a:noFill/>
          </a:ln>
        </p:spPr>
        <p:txBody>
          <a:bodyPr lIns="0" rIns="0" tIns="0" bIns="0" anchor="ctr">
            <a:noAutofit/>
          </a:bodyPr>
          <a:p>
            <a:pPr indent="0">
              <a:buNone/>
            </a:pPr>
            <a:endParaRPr b="0" lang="it-IT" sz="1800" spc="-1" strike="noStrike">
              <a:solidFill>
                <a:schemeClr val="dk1"/>
              </a:solidFill>
              <a:latin typeface="Calibri"/>
            </a:endParaRPr>
          </a:p>
        </p:txBody>
      </p:sp>
      <p:sp>
        <p:nvSpPr>
          <p:cNvPr id="23" name="PlaceHolder 2"/>
          <p:cNvSpPr>
            <a:spLocks noGrp="1"/>
          </p:cNvSpPr>
          <p:nvPr>
            <p:ph/>
          </p:nvPr>
        </p:nvSpPr>
        <p:spPr>
          <a:xfrm>
            <a:off x="838080" y="1825560"/>
            <a:ext cx="10515240" cy="4350960"/>
          </a:xfrm>
          <a:prstGeom prst="rect">
            <a:avLst/>
          </a:prstGeom>
          <a:noFill/>
          <a:ln w="0">
            <a:noFill/>
          </a:ln>
        </p:spPr>
        <p:txBody>
          <a:bodyPr lIns="0" rIns="0" tIns="0" bIns="0" anchor="t">
            <a:normAutofit/>
          </a:bodyPr>
          <a:p>
            <a:pPr indent="0">
              <a:lnSpc>
                <a:spcPct val="90000"/>
              </a:lnSpc>
              <a:spcBef>
                <a:spcPts val="1417"/>
              </a:spcBef>
              <a:buNone/>
            </a:pPr>
            <a:endParaRPr b="0" lang="it-IT" sz="2800" spc="-1" strike="noStrike">
              <a:solidFill>
                <a:schemeClr val="dk1"/>
              </a:solidFill>
              <a:latin typeface="Calibri"/>
            </a:endParaRPr>
          </a:p>
        </p:txBody>
      </p:sp>
      <p:sp>
        <p:nvSpPr>
          <p:cNvPr id="4" name="PlaceHolder 3"/>
          <p:cNvSpPr>
            <a:spLocks noGrp="1"/>
          </p:cNvSpPr>
          <p:nvPr>
            <p:ph type="ftr" idx="11"/>
          </p:nvPr>
        </p:nvSpPr>
        <p:spPr/>
        <p:txBody>
          <a:bodyPr/>
          <a:p>
            <a:r>
              <a:t>Footer</a:t>
            </a:r>
          </a:p>
        </p:txBody>
      </p:sp>
      <p:sp>
        <p:nvSpPr>
          <p:cNvPr id="5" name="PlaceHolder 4"/>
          <p:cNvSpPr>
            <a:spLocks noGrp="1"/>
          </p:cNvSpPr>
          <p:nvPr>
            <p:ph type="sldNum" idx="12"/>
          </p:nvPr>
        </p:nvSpPr>
        <p:spPr/>
        <p:txBody>
          <a:bodyPr/>
          <a:p>
            <a:fld id="{40B7741D-F48A-4C41-A538-7CF200385A18}" type="slidenum">
              <a:t>&lt;#&gt;</a:t>
            </a:fld>
          </a:p>
        </p:txBody>
      </p:sp>
      <p:sp>
        <p:nvSpPr>
          <p:cNvPr id="6" name="PlaceHolder 5"/>
          <p:cNvSpPr>
            <a:spLocks noGrp="1"/>
          </p:cNvSpPr>
          <p:nvPr>
            <p:ph type="dt" idx="10"/>
          </p:nvPr>
        </p:nvSpPr>
        <p:spPr/>
        <p:txBody>
          <a:bodyPr/>
          <a:p>
            <a:r>
              <a:rPr lang="it-IT"/>
              <a:t/>
            </a: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Intestazione sezione">
    <p:spTree>
      <p:nvGrpSpPr>
        <p:cNvPr id="1" name=""/>
        <p:cNvGrpSpPr/>
        <p:nvPr/>
      </p:nvGrpSpPr>
      <p:grpSpPr>
        <a:xfrm>
          <a:off x="0" y="0"/>
          <a:ext cx="0" cy="0"/>
          <a:chOff x="0" y="0"/>
          <a:chExt cx="0" cy="0"/>
        </a:xfrm>
      </p:grpSpPr>
      <p:sp>
        <p:nvSpPr>
          <p:cNvPr id="2" name="PlaceHolder 1"/>
          <p:cNvSpPr>
            <a:spLocks noGrp="1"/>
          </p:cNvSpPr>
          <p:nvPr>
            <p:ph type="ftr" idx="14"/>
          </p:nvPr>
        </p:nvSpPr>
        <p:spPr/>
        <p:txBody>
          <a:bodyPr/>
          <a:p>
            <a:r>
              <a:t>Footer</a:t>
            </a:r>
          </a:p>
        </p:txBody>
      </p:sp>
      <p:sp>
        <p:nvSpPr>
          <p:cNvPr id="3" name="PlaceHolder 2"/>
          <p:cNvSpPr>
            <a:spLocks noGrp="1"/>
          </p:cNvSpPr>
          <p:nvPr>
            <p:ph type="sldNum" idx="15"/>
          </p:nvPr>
        </p:nvSpPr>
        <p:spPr/>
        <p:txBody>
          <a:bodyPr/>
          <a:p>
            <a:fld id="{975F1E03-817B-4731-96EA-4386752763CA}" type="slidenum">
              <a:t>&lt;#&gt;</a:t>
            </a:fld>
          </a:p>
        </p:txBody>
      </p:sp>
      <p:sp>
        <p:nvSpPr>
          <p:cNvPr id="4" name="PlaceHolder 3"/>
          <p:cNvSpPr>
            <a:spLocks noGrp="1"/>
          </p:cNvSpPr>
          <p:nvPr>
            <p:ph type="dt" idx="13"/>
          </p:nvPr>
        </p:nvSpPr>
        <p:spPr/>
        <p:txBody>
          <a:bodyPr/>
          <a:p>
            <a:r>
              <a:rPr lang="it-IT"/>
              <a:t/>
            </a: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Due contenuti">
    <p:spTree>
      <p:nvGrpSpPr>
        <p:cNvPr id="1" name=""/>
        <p:cNvGrpSpPr/>
        <p:nvPr/>
      </p:nvGrpSpPr>
      <p:grpSpPr>
        <a:xfrm>
          <a:off x="0" y="0"/>
          <a:ext cx="0" cy="0"/>
          <a:chOff x="0" y="0"/>
          <a:chExt cx="0" cy="0"/>
        </a:xfrm>
      </p:grpSpPr>
      <p:sp>
        <p:nvSpPr>
          <p:cNvPr id="35" name="PlaceHolder 1"/>
          <p:cNvSpPr>
            <a:spLocks noGrp="1"/>
          </p:cNvSpPr>
          <p:nvPr>
            <p:ph type="title"/>
          </p:nvPr>
        </p:nvSpPr>
        <p:spPr>
          <a:xfrm>
            <a:off x="838080" y="365040"/>
            <a:ext cx="10515240" cy="1325160"/>
          </a:xfrm>
          <a:prstGeom prst="rect">
            <a:avLst/>
          </a:prstGeom>
          <a:noFill/>
          <a:ln w="0">
            <a:noFill/>
          </a:ln>
        </p:spPr>
        <p:txBody>
          <a:bodyPr lIns="0" rIns="0" tIns="0" bIns="0" anchor="ctr">
            <a:noAutofit/>
          </a:bodyPr>
          <a:p>
            <a:pPr indent="0">
              <a:buNone/>
            </a:pPr>
            <a:endParaRPr b="0" lang="it-IT" sz="1800" spc="-1" strike="noStrike">
              <a:solidFill>
                <a:schemeClr val="dk1"/>
              </a:solidFill>
              <a:latin typeface="Calibri"/>
            </a:endParaRPr>
          </a:p>
        </p:txBody>
      </p:sp>
      <p:sp>
        <p:nvSpPr>
          <p:cNvPr id="36" name="PlaceHolder 2"/>
          <p:cNvSpPr>
            <a:spLocks noGrp="1"/>
          </p:cNvSpPr>
          <p:nvPr>
            <p:ph/>
          </p:nvPr>
        </p:nvSpPr>
        <p:spPr>
          <a:xfrm>
            <a:off x="838080" y="1825560"/>
            <a:ext cx="5131080" cy="4350960"/>
          </a:xfrm>
          <a:prstGeom prst="rect">
            <a:avLst/>
          </a:prstGeom>
          <a:noFill/>
          <a:ln w="0">
            <a:noFill/>
          </a:ln>
        </p:spPr>
        <p:txBody>
          <a:bodyPr lIns="0" rIns="0" tIns="0" bIns="0" anchor="t">
            <a:normAutofit/>
          </a:bodyPr>
          <a:p>
            <a:pPr indent="0">
              <a:lnSpc>
                <a:spcPct val="90000"/>
              </a:lnSpc>
              <a:spcBef>
                <a:spcPts val="1417"/>
              </a:spcBef>
              <a:buNone/>
            </a:pPr>
            <a:endParaRPr b="0" lang="it-IT" sz="2800" spc="-1" strike="noStrike">
              <a:solidFill>
                <a:schemeClr val="dk1"/>
              </a:solidFill>
              <a:latin typeface="Calibri"/>
            </a:endParaRPr>
          </a:p>
        </p:txBody>
      </p:sp>
      <p:sp>
        <p:nvSpPr>
          <p:cNvPr id="37" name="PlaceHolder 3"/>
          <p:cNvSpPr>
            <a:spLocks noGrp="1"/>
          </p:cNvSpPr>
          <p:nvPr>
            <p:ph/>
          </p:nvPr>
        </p:nvSpPr>
        <p:spPr>
          <a:xfrm>
            <a:off x="6226200" y="1825560"/>
            <a:ext cx="5131080" cy="4350960"/>
          </a:xfrm>
          <a:prstGeom prst="rect">
            <a:avLst/>
          </a:prstGeom>
          <a:noFill/>
          <a:ln w="0">
            <a:noFill/>
          </a:ln>
        </p:spPr>
        <p:txBody>
          <a:bodyPr lIns="0" rIns="0" tIns="0" bIns="0" anchor="t">
            <a:normAutofit/>
          </a:bodyPr>
          <a:p>
            <a:pPr indent="0">
              <a:lnSpc>
                <a:spcPct val="90000"/>
              </a:lnSpc>
              <a:spcBef>
                <a:spcPts val="1417"/>
              </a:spcBef>
              <a:buNone/>
            </a:pPr>
            <a:endParaRPr b="0" lang="it-IT" sz="2800" spc="-1" strike="noStrike">
              <a:solidFill>
                <a:schemeClr val="dk1"/>
              </a:solidFill>
              <a:latin typeface="Calibri"/>
            </a:endParaRPr>
          </a:p>
        </p:txBody>
      </p:sp>
      <p:sp>
        <p:nvSpPr>
          <p:cNvPr id="5" name="PlaceHolder 4"/>
          <p:cNvSpPr>
            <a:spLocks noGrp="1"/>
          </p:cNvSpPr>
          <p:nvPr>
            <p:ph type="ftr" idx="17"/>
          </p:nvPr>
        </p:nvSpPr>
        <p:spPr/>
        <p:txBody>
          <a:bodyPr/>
          <a:p>
            <a:r>
              <a:t>Footer</a:t>
            </a:r>
          </a:p>
        </p:txBody>
      </p:sp>
      <p:sp>
        <p:nvSpPr>
          <p:cNvPr id="6" name="PlaceHolder 5"/>
          <p:cNvSpPr>
            <a:spLocks noGrp="1"/>
          </p:cNvSpPr>
          <p:nvPr>
            <p:ph type="sldNum" idx="18"/>
          </p:nvPr>
        </p:nvSpPr>
        <p:spPr/>
        <p:txBody>
          <a:bodyPr/>
          <a:p>
            <a:fld id="{F3A99973-227C-48F5-85AF-065114169645}" type="slidenum">
              <a:t>&lt;#&gt;</a:t>
            </a:fld>
          </a:p>
        </p:txBody>
      </p:sp>
      <p:sp>
        <p:nvSpPr>
          <p:cNvPr id="7" name="PlaceHolder 6"/>
          <p:cNvSpPr>
            <a:spLocks noGrp="1"/>
          </p:cNvSpPr>
          <p:nvPr>
            <p:ph type="dt" idx="16"/>
          </p:nvPr>
        </p:nvSpPr>
        <p:spPr/>
        <p:txBody>
          <a:bodyPr/>
          <a:p>
            <a:r>
              <a:rPr lang="it-IT"/>
              <a:t/>
            </a: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Confronto">
    <p:spTree>
      <p:nvGrpSpPr>
        <p:cNvPr id="1" name=""/>
        <p:cNvGrpSpPr/>
        <p:nvPr/>
      </p:nvGrpSpPr>
      <p:grpSpPr>
        <a:xfrm>
          <a:off x="0" y="0"/>
          <a:ext cx="0" cy="0"/>
          <a:chOff x="0" y="0"/>
          <a:chExt cx="0" cy="0"/>
        </a:xfrm>
      </p:grpSpPr>
      <p:sp>
        <p:nvSpPr>
          <p:cNvPr id="2" name="PlaceHolder 1"/>
          <p:cNvSpPr>
            <a:spLocks noGrp="1"/>
          </p:cNvSpPr>
          <p:nvPr>
            <p:ph type="ftr" idx="20"/>
          </p:nvPr>
        </p:nvSpPr>
        <p:spPr/>
        <p:txBody>
          <a:bodyPr/>
          <a:p>
            <a:r>
              <a:t>Footer</a:t>
            </a:r>
          </a:p>
        </p:txBody>
      </p:sp>
      <p:sp>
        <p:nvSpPr>
          <p:cNvPr id="3" name="PlaceHolder 2"/>
          <p:cNvSpPr>
            <a:spLocks noGrp="1"/>
          </p:cNvSpPr>
          <p:nvPr>
            <p:ph type="sldNum" idx="21"/>
          </p:nvPr>
        </p:nvSpPr>
        <p:spPr/>
        <p:txBody>
          <a:bodyPr/>
          <a:p>
            <a:fld id="{A7897214-78F9-4F80-B344-8217008D691A}" type="slidenum">
              <a:t>&lt;#&gt;</a:t>
            </a:fld>
          </a:p>
        </p:txBody>
      </p:sp>
      <p:sp>
        <p:nvSpPr>
          <p:cNvPr id="4" name="PlaceHolder 3"/>
          <p:cNvSpPr>
            <a:spLocks noGrp="1"/>
          </p:cNvSpPr>
          <p:nvPr>
            <p:ph type="dt" idx="19"/>
          </p:nvPr>
        </p:nvSpPr>
        <p:spPr/>
        <p:txBody>
          <a:bodyPr/>
          <a:p>
            <a:r>
              <a:rPr lang="it-IT"/>
              <a:t/>
            </a: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Solo titolo">
    <p:spTree>
      <p:nvGrpSpPr>
        <p:cNvPr id="1" name=""/>
        <p:cNvGrpSpPr/>
        <p:nvPr/>
      </p:nvGrpSpPr>
      <p:grpSpPr>
        <a:xfrm>
          <a:off x="0" y="0"/>
          <a:ext cx="0" cy="0"/>
          <a:chOff x="0" y="0"/>
          <a:chExt cx="0" cy="0"/>
        </a:xfrm>
      </p:grpSpPr>
      <p:sp>
        <p:nvSpPr>
          <p:cNvPr id="50" name="PlaceHolder 1"/>
          <p:cNvSpPr>
            <a:spLocks noGrp="1"/>
          </p:cNvSpPr>
          <p:nvPr>
            <p:ph type="title"/>
          </p:nvPr>
        </p:nvSpPr>
        <p:spPr>
          <a:xfrm>
            <a:off x="838080" y="365040"/>
            <a:ext cx="10515240" cy="1325160"/>
          </a:xfrm>
          <a:prstGeom prst="rect">
            <a:avLst/>
          </a:prstGeom>
          <a:noFill/>
          <a:ln w="0">
            <a:noFill/>
          </a:ln>
        </p:spPr>
        <p:txBody>
          <a:bodyPr lIns="0" rIns="0" tIns="0" bIns="0" anchor="ctr">
            <a:noAutofit/>
          </a:bodyPr>
          <a:p>
            <a:pPr indent="0">
              <a:buNone/>
            </a:pPr>
            <a:endParaRPr b="0" lang="it-IT" sz="1800" spc="-1" strike="noStrike">
              <a:solidFill>
                <a:schemeClr val="dk1"/>
              </a:solidFill>
              <a:latin typeface="Calibri"/>
            </a:endParaRPr>
          </a:p>
        </p:txBody>
      </p:sp>
      <p:sp>
        <p:nvSpPr>
          <p:cNvPr id="3" name="PlaceHolder 2"/>
          <p:cNvSpPr>
            <a:spLocks noGrp="1"/>
          </p:cNvSpPr>
          <p:nvPr>
            <p:ph type="ftr" idx="23"/>
          </p:nvPr>
        </p:nvSpPr>
        <p:spPr/>
        <p:txBody>
          <a:bodyPr/>
          <a:p>
            <a:r>
              <a:t>Footer</a:t>
            </a:r>
          </a:p>
        </p:txBody>
      </p:sp>
      <p:sp>
        <p:nvSpPr>
          <p:cNvPr id="4" name="PlaceHolder 3"/>
          <p:cNvSpPr>
            <a:spLocks noGrp="1"/>
          </p:cNvSpPr>
          <p:nvPr>
            <p:ph type="sldNum" idx="24"/>
          </p:nvPr>
        </p:nvSpPr>
        <p:spPr/>
        <p:txBody>
          <a:bodyPr/>
          <a:p>
            <a:fld id="{D0AFC5F1-A35B-437B-9113-9346F39F69BC}" type="slidenum">
              <a:t>&lt;#&gt;</a:t>
            </a:fld>
          </a:p>
        </p:txBody>
      </p:sp>
      <p:sp>
        <p:nvSpPr>
          <p:cNvPr id="5" name="PlaceHolder 4"/>
          <p:cNvSpPr>
            <a:spLocks noGrp="1"/>
          </p:cNvSpPr>
          <p:nvPr>
            <p:ph type="dt" idx="22"/>
          </p:nvPr>
        </p:nvSpPr>
        <p:spPr/>
        <p:txBody>
          <a:bodyPr/>
          <a:p>
            <a:r>
              <a:rPr lang="it-IT"/>
              <a:t/>
            </a: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Vuota">
    <p:spTree>
      <p:nvGrpSpPr>
        <p:cNvPr id="1" name=""/>
        <p:cNvGrpSpPr/>
        <p:nvPr/>
      </p:nvGrpSpPr>
      <p:grpSpPr>
        <a:xfrm>
          <a:off x="0" y="0"/>
          <a:ext cx="0" cy="0"/>
          <a:chOff x="0" y="0"/>
          <a:chExt cx="0" cy="0"/>
        </a:xfrm>
      </p:grpSpPr>
      <p:sp>
        <p:nvSpPr>
          <p:cNvPr id="2" name="PlaceHolder 1"/>
          <p:cNvSpPr>
            <a:spLocks noGrp="1"/>
          </p:cNvSpPr>
          <p:nvPr>
            <p:ph type="ftr" idx="26"/>
          </p:nvPr>
        </p:nvSpPr>
        <p:spPr/>
        <p:txBody>
          <a:bodyPr/>
          <a:p>
            <a:r>
              <a:t>Footer</a:t>
            </a:r>
          </a:p>
        </p:txBody>
      </p:sp>
      <p:sp>
        <p:nvSpPr>
          <p:cNvPr id="3" name="PlaceHolder 2"/>
          <p:cNvSpPr>
            <a:spLocks noGrp="1"/>
          </p:cNvSpPr>
          <p:nvPr>
            <p:ph type="sldNum" idx="27"/>
          </p:nvPr>
        </p:nvSpPr>
        <p:spPr/>
        <p:txBody>
          <a:bodyPr/>
          <a:p>
            <a:fld id="{4911C29B-E8C9-4FD0-9C90-E448B58A98EA}" type="slidenum">
              <a:t>&lt;#&gt;</a:t>
            </a:fld>
          </a:p>
        </p:txBody>
      </p:sp>
      <p:sp>
        <p:nvSpPr>
          <p:cNvPr id="4" name="PlaceHolder 3"/>
          <p:cNvSpPr>
            <a:spLocks noGrp="1"/>
          </p:cNvSpPr>
          <p:nvPr>
            <p:ph type="dt" idx="25"/>
          </p:nvPr>
        </p:nvSpPr>
        <p:spPr/>
        <p:txBody>
          <a:bodyPr/>
          <a:p>
            <a:r>
              <a:rPr lang="it-IT"/>
              <a:t/>
            </a: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Contenuto con didascalia">
    <p:spTree>
      <p:nvGrpSpPr>
        <p:cNvPr id="1" name=""/>
        <p:cNvGrpSpPr/>
        <p:nvPr/>
      </p:nvGrpSpPr>
      <p:grpSpPr>
        <a:xfrm>
          <a:off x="0" y="0"/>
          <a:ext cx="0" cy="0"/>
          <a:chOff x="0" y="0"/>
          <a:chExt cx="0" cy="0"/>
        </a:xfrm>
      </p:grpSpPr>
      <p:sp>
        <p:nvSpPr>
          <p:cNvPr id="2" name="PlaceHolder 1"/>
          <p:cNvSpPr>
            <a:spLocks noGrp="1"/>
          </p:cNvSpPr>
          <p:nvPr>
            <p:ph type="ftr" idx="29"/>
          </p:nvPr>
        </p:nvSpPr>
        <p:spPr/>
        <p:txBody>
          <a:bodyPr/>
          <a:p>
            <a:r>
              <a:t>Footer</a:t>
            </a:r>
          </a:p>
        </p:txBody>
      </p:sp>
      <p:sp>
        <p:nvSpPr>
          <p:cNvPr id="3" name="PlaceHolder 2"/>
          <p:cNvSpPr>
            <a:spLocks noGrp="1"/>
          </p:cNvSpPr>
          <p:nvPr>
            <p:ph type="sldNum" idx="30"/>
          </p:nvPr>
        </p:nvSpPr>
        <p:spPr/>
        <p:txBody>
          <a:bodyPr/>
          <a:p>
            <a:fld id="{77F78321-BA31-45AF-8078-70445DEE63D2}" type="slidenum">
              <a:t>&lt;#&gt;</a:t>
            </a:fld>
          </a:p>
        </p:txBody>
      </p:sp>
      <p:sp>
        <p:nvSpPr>
          <p:cNvPr id="4" name="PlaceHolder 3"/>
          <p:cNvSpPr>
            <a:spLocks noGrp="1"/>
          </p:cNvSpPr>
          <p:nvPr>
            <p:ph type="dt" idx="28"/>
          </p:nvPr>
        </p:nvSpPr>
        <p:spPr/>
        <p:txBody>
          <a:bodyPr/>
          <a:p>
            <a:r>
              <a:rPr lang="it-IT"/>
              <a:t/>
            </a: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Immagine con didascalia">
    <p:spTree>
      <p:nvGrpSpPr>
        <p:cNvPr id="1" name=""/>
        <p:cNvGrpSpPr/>
        <p:nvPr/>
      </p:nvGrpSpPr>
      <p:grpSpPr>
        <a:xfrm>
          <a:off x="0" y="0"/>
          <a:ext cx="0" cy="0"/>
          <a:chOff x="0" y="0"/>
          <a:chExt cx="0" cy="0"/>
        </a:xfrm>
      </p:grpSpPr>
      <p:sp>
        <p:nvSpPr>
          <p:cNvPr id="2" name="PlaceHolder 1"/>
          <p:cNvSpPr>
            <a:spLocks noGrp="1"/>
          </p:cNvSpPr>
          <p:nvPr>
            <p:ph type="ftr" idx="32"/>
          </p:nvPr>
        </p:nvSpPr>
        <p:spPr/>
        <p:txBody>
          <a:bodyPr/>
          <a:p>
            <a:r>
              <a:t>Footer</a:t>
            </a:r>
          </a:p>
        </p:txBody>
      </p:sp>
      <p:sp>
        <p:nvSpPr>
          <p:cNvPr id="3" name="PlaceHolder 2"/>
          <p:cNvSpPr>
            <a:spLocks noGrp="1"/>
          </p:cNvSpPr>
          <p:nvPr>
            <p:ph type="sldNum" idx="33"/>
          </p:nvPr>
        </p:nvSpPr>
        <p:spPr/>
        <p:txBody>
          <a:bodyPr/>
          <a:p>
            <a:fld id="{B87DED8A-937C-4265-B16D-D9086362A2D9}" type="slidenum">
              <a:t>&lt;#&gt;</a:t>
            </a:fld>
          </a:p>
        </p:txBody>
      </p:sp>
      <p:sp>
        <p:nvSpPr>
          <p:cNvPr id="4" name="PlaceHolder 3"/>
          <p:cNvSpPr>
            <a:spLocks noGrp="1"/>
          </p:cNvSpPr>
          <p:nvPr>
            <p:ph type="dt" idx="31"/>
          </p:nvPr>
        </p:nvSpPr>
        <p:spPr/>
        <p:txBody>
          <a:bodyPr/>
          <a:p>
            <a:r>
              <a:rPr lang="it-IT"/>
              <a:t/>
            </a: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2.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slideLayout" Target="../slideLayouts/slideLayout3.xml"/>
</Relationships>
</file>

<file path=ppt/slideMasters/_rels/slideMaster4.xml.rels><?xml version="1.0" encoding="UTF-8"?>
<Relationships xmlns="http://schemas.openxmlformats.org/package/2006/relationships"><Relationship Id="rId1" Type="http://schemas.openxmlformats.org/officeDocument/2006/relationships/theme" Target="../theme/theme4.xml"/><Relationship Id="rId2" Type="http://schemas.openxmlformats.org/officeDocument/2006/relationships/slideLayout" Target="../slideLayouts/slideLayout4.xml"/>
</Relationships>
</file>

<file path=ppt/slideMasters/_rels/slideMaster5.xml.rels><?xml version="1.0" encoding="UTF-8"?>
<Relationships xmlns="http://schemas.openxmlformats.org/package/2006/relationships"><Relationship Id="rId1" Type="http://schemas.openxmlformats.org/officeDocument/2006/relationships/theme" Target="../theme/theme5.xml"/><Relationship Id="rId2" Type="http://schemas.openxmlformats.org/officeDocument/2006/relationships/slideLayout" Target="../slideLayouts/slideLayout5.xml"/>
</Relationships>
</file>

<file path=ppt/slideMasters/_rels/slideMaster6.xml.rels><?xml version="1.0" encoding="UTF-8"?>
<Relationships xmlns="http://schemas.openxmlformats.org/package/2006/relationships"><Relationship Id="rId1" Type="http://schemas.openxmlformats.org/officeDocument/2006/relationships/theme" Target="../theme/theme6.xml"/><Relationship Id="rId2" Type="http://schemas.openxmlformats.org/officeDocument/2006/relationships/slideLayout" Target="../slideLayouts/slideLayout6.xml"/>
</Relationships>
</file>

<file path=ppt/slideMasters/_rels/slideMaster7.xml.rels><?xml version="1.0" encoding="UTF-8"?>
<Relationships xmlns="http://schemas.openxmlformats.org/package/2006/relationships"><Relationship Id="rId1" Type="http://schemas.openxmlformats.org/officeDocument/2006/relationships/theme" Target="../theme/theme7.xml"/><Relationship Id="rId2" Type="http://schemas.openxmlformats.org/officeDocument/2006/relationships/slideLayout" Target="../slideLayouts/slideLayout7.xml"/>
</Relationships>
</file>

<file path=ppt/slideMasters/_rels/slideMaster8.xml.rels><?xml version="1.0" encoding="UTF-8"?>
<Relationships xmlns="http://schemas.openxmlformats.org/package/2006/relationships"><Relationship Id="rId1" Type="http://schemas.openxmlformats.org/officeDocument/2006/relationships/theme" Target="../theme/theme8.xml"/><Relationship Id="rId2" Type="http://schemas.openxmlformats.org/officeDocument/2006/relationships/slideLayout" Target="../slideLayouts/slideLayout8.xml"/>
</Relationships>
</file>

<file path=ppt/slideMasters/_rels/slideMaster9.xml.rels><?xml version="1.0" encoding="UTF-8"?>
<Relationships xmlns="http://schemas.openxmlformats.org/package/2006/relationships"><Relationship Id="rId1" Type="http://schemas.openxmlformats.org/officeDocument/2006/relationships/theme" Target="../theme/theme9.xml"/><Relationship Id="rId2" Type="http://schemas.openxmlformats.org/officeDocument/2006/relationships/slideLayout" Target="../slideLayouts/slideLayout9.xml"/>
</Relationships>
</file>

<file path=ppt/slideMasters/_rels/slideMaster10.xml.rels><?xml version="1.0" encoding="UTF-8"?>
<Relationships xmlns="http://schemas.openxmlformats.org/package/2006/relationships"><Relationship Id="rId1" Type="http://schemas.openxmlformats.org/officeDocument/2006/relationships/theme" Target="../theme/theme10.xml"/><Relationship Id="rId2" Type="http://schemas.openxmlformats.org/officeDocument/2006/relationships/slideLayout" Target="../slideLayouts/slideLayout10.xml"/>
</Relationships>
</file>

<file path=ppt/slideMasters/_rels/slideMaster11.xml.rels><?xml version="1.0" encoding="UTF-8"?>
<Relationships xmlns="http://schemas.openxmlformats.org/package/2006/relationships"><Relationship Id="rId1" Type="http://schemas.openxmlformats.org/officeDocument/2006/relationships/theme" Target="../theme/theme11.xml"/><Relationship Id="rId2" Type="http://schemas.openxmlformats.org/officeDocument/2006/relationships/slideLayout" Target="../slideLayouts/slideLayout11.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0" name="PlaceHolder 1"/>
          <p:cNvSpPr>
            <a:spLocks noGrp="1"/>
          </p:cNvSpPr>
          <p:nvPr>
            <p:ph type="title"/>
          </p:nvPr>
        </p:nvSpPr>
        <p:spPr>
          <a:xfrm>
            <a:off x="1523880" y="1122480"/>
            <a:ext cx="9143640" cy="2387160"/>
          </a:xfrm>
          <a:prstGeom prst="rect">
            <a:avLst/>
          </a:prstGeom>
          <a:noFill/>
          <a:ln w="0">
            <a:noFill/>
          </a:ln>
        </p:spPr>
        <p:txBody>
          <a:bodyPr lIns="91440" rIns="91440" tIns="45720" bIns="45720" anchor="b">
            <a:noAutofit/>
          </a:bodyPr>
          <a:p>
            <a:pPr indent="0" algn="ctr" defTabSz="914400">
              <a:lnSpc>
                <a:spcPct val="90000"/>
              </a:lnSpc>
              <a:buNone/>
            </a:pPr>
            <a:r>
              <a:rPr b="0" lang="it-IT" sz="6000" spc="-1" strike="noStrike">
                <a:solidFill>
                  <a:schemeClr val="dk1"/>
                </a:solidFill>
                <a:latin typeface="Calibri Light"/>
              </a:rPr>
              <a:t>Fare clic </a:t>
            </a:r>
            <a:r>
              <a:rPr b="0" lang="it-IT" sz="6000" spc="-1" strike="noStrike">
                <a:solidFill>
                  <a:schemeClr val="dk1"/>
                </a:solidFill>
                <a:latin typeface="Calibri Light"/>
              </a:rPr>
              <a:t>per </a:t>
            </a:r>
            <a:r>
              <a:rPr b="0" lang="it-IT" sz="6000" spc="-1" strike="noStrike">
                <a:solidFill>
                  <a:schemeClr val="dk1"/>
                </a:solidFill>
                <a:latin typeface="Calibri Light"/>
              </a:rPr>
              <a:t>modific</a:t>
            </a:r>
            <a:r>
              <a:rPr b="0" lang="it-IT" sz="6000" spc="-1" strike="noStrike">
                <a:solidFill>
                  <a:schemeClr val="dk1"/>
                </a:solidFill>
                <a:latin typeface="Calibri Light"/>
              </a:rPr>
              <a:t>are lo </a:t>
            </a:r>
            <a:r>
              <a:rPr b="0" lang="it-IT" sz="6000" spc="-1" strike="noStrike">
                <a:solidFill>
                  <a:schemeClr val="dk1"/>
                </a:solidFill>
                <a:latin typeface="Calibri Light"/>
              </a:rPr>
              <a:t>stile del </a:t>
            </a:r>
            <a:r>
              <a:rPr b="0" lang="it-IT" sz="6000" spc="-1" strike="noStrike">
                <a:solidFill>
                  <a:schemeClr val="dk1"/>
                </a:solidFill>
                <a:latin typeface="Calibri Light"/>
              </a:rPr>
              <a:t>titolo </a:t>
            </a:r>
            <a:r>
              <a:rPr b="0" lang="it-IT" sz="6000" spc="-1" strike="noStrike">
                <a:solidFill>
                  <a:schemeClr val="dk1"/>
                </a:solidFill>
                <a:latin typeface="Calibri Light"/>
              </a:rPr>
              <a:t>dello </a:t>
            </a:r>
            <a:r>
              <a:rPr b="0" lang="it-IT" sz="6000" spc="-1" strike="noStrike">
                <a:solidFill>
                  <a:schemeClr val="dk1"/>
                </a:solidFill>
                <a:latin typeface="Calibri Light"/>
              </a:rPr>
              <a:t>schema</a:t>
            </a:r>
            <a:endParaRPr b="0" lang="it-IT" sz="6000" spc="-1" strike="noStrike">
              <a:solidFill>
                <a:schemeClr val="dk1"/>
              </a:solidFill>
              <a:latin typeface="Calibri"/>
            </a:endParaRPr>
          </a:p>
        </p:txBody>
      </p:sp>
      <p:sp>
        <p:nvSpPr>
          <p:cNvPr id="1" name="PlaceHolder 2"/>
          <p:cNvSpPr>
            <a:spLocks noGrp="1"/>
          </p:cNvSpPr>
          <p:nvPr>
            <p:ph type="dt" idx="1"/>
          </p:nvPr>
        </p:nvSpPr>
        <p:spPr>
          <a:xfrm>
            <a:off x="838080" y="6356520"/>
            <a:ext cx="2742840" cy="364680"/>
          </a:xfrm>
          <a:prstGeom prst="rect">
            <a:avLst/>
          </a:prstGeom>
          <a:noFill/>
          <a:ln w="0">
            <a:noFill/>
          </a:ln>
        </p:spPr>
        <p:txBody>
          <a:bodyPr lIns="91440" rIns="91440" tIns="45720" bIns="45720" anchor="ctr">
            <a:noAutofit/>
          </a:bodyPr>
          <a:lstStyle>
            <a:lvl1pPr indent="0" defTabSz="914400">
              <a:lnSpc>
                <a:spcPct val="100000"/>
              </a:lnSpc>
              <a:buNone/>
              <a:defRPr b="0" lang="it-IT" sz="1200" spc="-1" strike="noStrike">
                <a:solidFill>
                  <a:schemeClr val="dk1">
                    <a:tint val="75000"/>
                  </a:schemeClr>
                </a:solidFill>
                <a:latin typeface="Calibri"/>
              </a:defRPr>
            </a:lvl1pPr>
          </a:lstStyle>
          <a:p>
            <a:pPr indent="0" defTabSz="914400">
              <a:lnSpc>
                <a:spcPct val="100000"/>
              </a:lnSpc>
              <a:buNone/>
            </a:pPr>
            <a:r>
              <a:rPr b="0" lang="it-IT" sz="1200" spc="-1" strike="noStrike">
                <a:solidFill>
                  <a:schemeClr val="dk1">
                    <a:tint val="75000"/>
                  </a:schemeClr>
                </a:solidFill>
                <a:latin typeface="Calibri"/>
              </a:rPr>
              <a:t>&lt;data/ora&gt;</a:t>
            </a:r>
            <a:endParaRPr b="0" lang="it-IT" sz="1200" spc="-1" strike="noStrike">
              <a:solidFill>
                <a:srgbClr val="000000"/>
              </a:solidFill>
              <a:latin typeface="Times New Roman"/>
            </a:endParaRPr>
          </a:p>
        </p:txBody>
      </p:sp>
      <p:sp>
        <p:nvSpPr>
          <p:cNvPr id="2" name="PlaceHolder 3"/>
          <p:cNvSpPr>
            <a:spLocks noGrp="1"/>
          </p:cNvSpPr>
          <p:nvPr>
            <p:ph type="ftr" idx="2"/>
          </p:nvPr>
        </p:nvSpPr>
        <p:spPr>
          <a:xfrm>
            <a:off x="4038480" y="6356520"/>
            <a:ext cx="4114440" cy="364680"/>
          </a:xfrm>
          <a:prstGeom prst="rect">
            <a:avLst/>
          </a:prstGeom>
          <a:noFill/>
          <a:ln w="0">
            <a:noFill/>
          </a:ln>
        </p:spPr>
        <p:txBody>
          <a:bodyPr lIns="91440" rIns="91440" tIns="45720" bIns="45720" anchor="ctr">
            <a:noAutofit/>
          </a:bodyPr>
          <a:lstStyle>
            <a:lvl1pPr indent="0" algn="ctr">
              <a:buNone/>
              <a:defRPr b="0" lang="it-IT" sz="1400" spc="-1" strike="noStrike">
                <a:solidFill>
                  <a:srgbClr val="000000"/>
                </a:solidFill>
                <a:latin typeface="Times New Roman"/>
              </a:defRPr>
            </a:lvl1pPr>
          </a:lstStyle>
          <a:p>
            <a:pPr indent="0" algn="ctr">
              <a:buNone/>
            </a:pPr>
            <a:r>
              <a:rPr b="0" lang="it-IT" sz="1400" spc="-1" strike="noStrike">
                <a:solidFill>
                  <a:srgbClr val="000000"/>
                </a:solidFill>
                <a:latin typeface="Times New Roman"/>
              </a:rPr>
              <a:t>&lt;piè di pagina&gt;</a:t>
            </a:r>
            <a:endParaRPr b="0" lang="it-IT" sz="1400" spc="-1" strike="noStrike">
              <a:solidFill>
                <a:srgbClr val="000000"/>
              </a:solidFill>
              <a:latin typeface="Times New Roman"/>
            </a:endParaRPr>
          </a:p>
        </p:txBody>
      </p:sp>
      <p:sp>
        <p:nvSpPr>
          <p:cNvPr id="3" name="PlaceHolder 4"/>
          <p:cNvSpPr>
            <a:spLocks noGrp="1"/>
          </p:cNvSpPr>
          <p:nvPr>
            <p:ph type="sldNum" idx="3"/>
          </p:nvPr>
        </p:nvSpPr>
        <p:spPr>
          <a:xfrm>
            <a:off x="8610480" y="6356520"/>
            <a:ext cx="2742840" cy="364680"/>
          </a:xfrm>
          <a:prstGeom prst="rect">
            <a:avLst/>
          </a:prstGeom>
          <a:noFill/>
          <a:ln w="0">
            <a:noFill/>
          </a:ln>
        </p:spPr>
        <p:txBody>
          <a:bodyPr lIns="91440" rIns="91440" tIns="45720" bIns="45720" anchor="ctr">
            <a:noAutofit/>
          </a:bodyPr>
          <a:lstStyle>
            <a:lvl1pPr indent="0" algn="r" defTabSz="914400">
              <a:lnSpc>
                <a:spcPct val="100000"/>
              </a:lnSpc>
              <a:buNone/>
              <a:defRPr b="0" lang="it-IT" sz="1200" spc="-1" strike="noStrike">
                <a:solidFill>
                  <a:schemeClr val="dk1">
                    <a:tint val="75000"/>
                  </a:schemeClr>
                </a:solidFill>
                <a:latin typeface="Calibri"/>
              </a:defRPr>
            </a:lvl1pPr>
          </a:lstStyle>
          <a:p>
            <a:pPr indent="0" algn="r" defTabSz="914400">
              <a:lnSpc>
                <a:spcPct val="100000"/>
              </a:lnSpc>
              <a:buNone/>
            </a:pPr>
            <a:fld id="{8675E700-E641-4820-AB39-6F319F4B2336}" type="slidenum">
              <a:rPr b="0" lang="it-IT" sz="1200" spc="-1" strike="noStrike">
                <a:solidFill>
                  <a:schemeClr val="dk1">
                    <a:tint val="75000"/>
                  </a:schemeClr>
                </a:solidFill>
                <a:latin typeface="Calibri"/>
              </a:rPr>
              <a:t>&lt;numero&gt;</a:t>
            </a:fld>
            <a:endParaRPr b="0" lang="it-IT" sz="1200" spc="-1" strike="noStrike">
              <a:solidFill>
                <a:srgbClr val="000000"/>
              </a:solidFill>
              <a:latin typeface="Times New Roman"/>
            </a:endParaRPr>
          </a:p>
        </p:txBody>
      </p:sp>
      <p:sp>
        <p:nvSpPr>
          <p:cNvPr id="4" name="PlaceHolder 5"/>
          <p:cNvSpPr>
            <a:spLocks noGrp="1"/>
          </p:cNvSpPr>
          <p:nvPr>
            <p:ph type="body"/>
          </p:nvPr>
        </p:nvSpPr>
        <p:spPr>
          <a:xfrm>
            <a:off x="609480" y="1604520"/>
            <a:ext cx="10972440" cy="3977280"/>
          </a:xfrm>
          <a:prstGeom prst="rect">
            <a:avLst/>
          </a:prstGeom>
          <a:noFill/>
          <a:ln w="0">
            <a:noFill/>
          </a:ln>
        </p:spPr>
        <p:txBody>
          <a:bodyPr lIns="0" rIns="0" tIns="0" bIns="0" anchor="t">
            <a:normAutofit/>
          </a:bodyPr>
          <a:p>
            <a:pPr marL="432000" indent="-324000">
              <a:lnSpc>
                <a:spcPct val="90000"/>
              </a:lnSpc>
              <a:spcBef>
                <a:spcPts val="1417"/>
              </a:spcBef>
              <a:buClr>
                <a:srgbClr val="000000"/>
              </a:buClr>
              <a:buSzPct val="45000"/>
              <a:buFont typeface="Wingdings" charset="2"/>
              <a:buChar char=""/>
            </a:pPr>
            <a:r>
              <a:rPr b="0" lang="it-IT" sz="2800" spc="-1" strike="noStrike">
                <a:solidFill>
                  <a:schemeClr val="dk1"/>
                </a:solidFill>
                <a:latin typeface="Calibri"/>
              </a:rPr>
              <a:t>Fai clic per modificare il formato </a:t>
            </a:r>
            <a:r>
              <a:rPr b="0" lang="it-IT" sz="2800" spc="-1" strike="noStrike">
                <a:solidFill>
                  <a:schemeClr val="dk1"/>
                </a:solidFill>
                <a:latin typeface="Calibri"/>
              </a:rPr>
              <a:t>del testo della struttura</a:t>
            </a:r>
            <a:endParaRPr b="0" lang="it-IT" sz="2800" spc="-1" strike="noStrike">
              <a:solidFill>
                <a:schemeClr val="dk1"/>
              </a:solidFill>
              <a:latin typeface="Calibri"/>
            </a:endParaRPr>
          </a:p>
          <a:p>
            <a:pPr lvl="1" marL="864000" indent="-324000">
              <a:lnSpc>
                <a:spcPct val="90000"/>
              </a:lnSpc>
              <a:spcBef>
                <a:spcPts val="1134"/>
              </a:spcBef>
              <a:buClr>
                <a:srgbClr val="000000"/>
              </a:buClr>
              <a:buSzPct val="75000"/>
              <a:buFont typeface="Symbol" charset="2"/>
              <a:buChar char=""/>
            </a:pPr>
            <a:r>
              <a:rPr b="0" lang="it-IT" sz="2000" spc="-1" strike="noStrike">
                <a:solidFill>
                  <a:schemeClr val="dk1"/>
                </a:solidFill>
                <a:latin typeface="Calibri"/>
              </a:rPr>
              <a:t>Secondo livello struttura</a:t>
            </a:r>
            <a:endParaRPr b="0" lang="it-IT" sz="2000" spc="-1" strike="noStrike">
              <a:solidFill>
                <a:schemeClr val="dk1"/>
              </a:solidFill>
              <a:latin typeface="Calibri"/>
            </a:endParaRPr>
          </a:p>
          <a:p>
            <a:pPr lvl="2" marL="1296000" indent="-288000">
              <a:lnSpc>
                <a:spcPct val="90000"/>
              </a:lnSpc>
              <a:spcBef>
                <a:spcPts val="850"/>
              </a:spcBef>
              <a:buClr>
                <a:srgbClr val="000000"/>
              </a:buClr>
              <a:buSzPct val="45000"/>
              <a:buFont typeface="Wingdings" charset="2"/>
              <a:buChar char=""/>
            </a:pPr>
            <a:r>
              <a:rPr b="0" lang="it-IT" sz="1800" spc="-1" strike="noStrike">
                <a:solidFill>
                  <a:schemeClr val="dk1"/>
                </a:solidFill>
                <a:latin typeface="Calibri"/>
              </a:rPr>
              <a:t>Terzo livello struttura</a:t>
            </a:r>
            <a:endParaRPr b="0" lang="it-IT" sz="1800" spc="-1" strike="noStrike">
              <a:solidFill>
                <a:schemeClr val="dk1"/>
              </a:solidFill>
              <a:latin typeface="Calibri"/>
            </a:endParaRPr>
          </a:p>
          <a:p>
            <a:pPr lvl="3" marL="1728000" indent="-216000">
              <a:lnSpc>
                <a:spcPct val="90000"/>
              </a:lnSpc>
              <a:spcBef>
                <a:spcPts val="567"/>
              </a:spcBef>
              <a:buClr>
                <a:srgbClr val="000000"/>
              </a:buClr>
              <a:buSzPct val="75000"/>
              <a:buFont typeface="Symbol" charset="2"/>
              <a:buChar char=""/>
            </a:pPr>
            <a:r>
              <a:rPr b="0" lang="it-IT" sz="1800" spc="-1" strike="noStrike">
                <a:solidFill>
                  <a:schemeClr val="dk1"/>
                </a:solidFill>
                <a:latin typeface="Calibri"/>
              </a:rPr>
              <a:t>Quarto livello struttura</a:t>
            </a:r>
            <a:endParaRPr b="0" lang="it-IT" sz="1800" spc="-1" strike="noStrike">
              <a:solidFill>
                <a:schemeClr val="dk1"/>
              </a:solidFill>
              <a:latin typeface="Calibri"/>
            </a:endParaRPr>
          </a:p>
          <a:p>
            <a:pPr lvl="4" marL="2160000" indent="-216000">
              <a:lnSpc>
                <a:spcPct val="90000"/>
              </a:lnSpc>
              <a:spcBef>
                <a:spcPts val="283"/>
              </a:spcBef>
              <a:buClr>
                <a:srgbClr val="000000"/>
              </a:buClr>
              <a:buSzPct val="45000"/>
              <a:buFont typeface="Wingdings" charset="2"/>
              <a:buChar char=""/>
            </a:pPr>
            <a:r>
              <a:rPr b="0" lang="it-IT" sz="2000" spc="-1" strike="noStrike">
                <a:solidFill>
                  <a:schemeClr val="dk1"/>
                </a:solidFill>
                <a:latin typeface="Calibri"/>
              </a:rPr>
              <a:t>Quinto livello struttura</a:t>
            </a:r>
            <a:endParaRPr b="0" lang="it-IT" sz="2000" spc="-1" strike="noStrike">
              <a:solidFill>
                <a:schemeClr val="dk1"/>
              </a:solidFill>
              <a:latin typeface="Calibri"/>
            </a:endParaRPr>
          </a:p>
          <a:p>
            <a:pPr lvl="5" marL="2592000" indent="-216000">
              <a:lnSpc>
                <a:spcPct val="90000"/>
              </a:lnSpc>
              <a:spcBef>
                <a:spcPts val="283"/>
              </a:spcBef>
              <a:buClr>
                <a:srgbClr val="000000"/>
              </a:buClr>
              <a:buSzPct val="45000"/>
              <a:buFont typeface="Wingdings" charset="2"/>
              <a:buChar char=""/>
            </a:pPr>
            <a:r>
              <a:rPr b="0" lang="it-IT" sz="2000" spc="-1" strike="noStrike">
                <a:solidFill>
                  <a:schemeClr val="dk1"/>
                </a:solidFill>
                <a:latin typeface="Calibri"/>
              </a:rPr>
              <a:t>Sesto livello struttura</a:t>
            </a:r>
            <a:endParaRPr b="0" lang="it-IT" sz="2000" spc="-1" strike="noStrike">
              <a:solidFill>
                <a:schemeClr val="dk1"/>
              </a:solidFill>
              <a:latin typeface="Calibri"/>
            </a:endParaRPr>
          </a:p>
          <a:p>
            <a:pPr lvl="6" marL="3024000" indent="-216000">
              <a:lnSpc>
                <a:spcPct val="90000"/>
              </a:lnSpc>
              <a:spcBef>
                <a:spcPts val="283"/>
              </a:spcBef>
              <a:buClr>
                <a:srgbClr val="000000"/>
              </a:buClr>
              <a:buSzPct val="45000"/>
              <a:buFont typeface="Wingdings" charset="2"/>
              <a:buChar char=""/>
            </a:pPr>
            <a:r>
              <a:rPr b="0" lang="it-IT" sz="2000" spc="-1" strike="noStrike">
                <a:solidFill>
                  <a:schemeClr val="dk1"/>
                </a:solidFill>
                <a:latin typeface="Calibri"/>
              </a:rPr>
              <a:t>Settimo livello struttura</a:t>
            </a:r>
            <a:endParaRPr b="0" lang="it-IT" sz="2000" spc="-1" strike="noStrike">
              <a:solidFill>
                <a:schemeClr val="dk1"/>
              </a:solidFill>
              <a:latin typeface="Calibri"/>
            </a:endParaRPr>
          </a:p>
        </p:txBody>
      </p:sp>
    </p:spTree>
  </p:cSld>
  <p:clrMap bg1="lt1" bg2="lt2" tx1="dk1" tx2="dk2" accent1="accent1" accent2="accent2" accent3="accent3" accent4="accent4" accent5="accent5" accent6="accent6" hlink="hlink" folHlink="folHlink"/>
  <p:sldLayoutIdLst>
    <p:sldLayoutId id="2147483649" r:id="rId2"/>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7" name="PlaceHolder 1"/>
          <p:cNvSpPr>
            <a:spLocks noGrp="1"/>
          </p:cNvSpPr>
          <p:nvPr>
            <p:ph type="title"/>
          </p:nvPr>
        </p:nvSpPr>
        <p:spPr>
          <a:xfrm>
            <a:off x="838080" y="365040"/>
            <a:ext cx="10515240" cy="1325160"/>
          </a:xfrm>
          <a:prstGeom prst="rect">
            <a:avLst/>
          </a:prstGeom>
          <a:noFill/>
          <a:ln w="0">
            <a:noFill/>
          </a:ln>
        </p:spPr>
        <p:txBody>
          <a:bodyPr lIns="91440" rIns="91440" tIns="45720" bIns="45720" anchor="ctr">
            <a:noAutofit/>
          </a:bodyPr>
          <a:p>
            <a:pPr indent="0" defTabSz="914400">
              <a:lnSpc>
                <a:spcPct val="90000"/>
              </a:lnSpc>
              <a:buNone/>
            </a:pPr>
            <a:r>
              <a:rPr b="0" lang="it-IT" sz="4400" spc="-1" strike="noStrike">
                <a:solidFill>
                  <a:schemeClr val="dk1"/>
                </a:solidFill>
                <a:latin typeface="Calibri Light"/>
              </a:rPr>
              <a:t>Fare clic per modificare lo stile del titolo dello schema</a:t>
            </a:r>
            <a:endParaRPr b="0" lang="it-IT" sz="4400" spc="-1" strike="noStrike">
              <a:solidFill>
                <a:schemeClr val="dk1"/>
              </a:solidFill>
              <a:latin typeface="Calibri"/>
            </a:endParaRPr>
          </a:p>
        </p:txBody>
      </p:sp>
      <p:sp>
        <p:nvSpPr>
          <p:cNvPr id="8" name="PlaceHolder 2"/>
          <p:cNvSpPr>
            <a:spLocks noGrp="1"/>
          </p:cNvSpPr>
          <p:nvPr>
            <p:ph type="body"/>
          </p:nvPr>
        </p:nvSpPr>
        <p:spPr>
          <a:xfrm>
            <a:off x="838080" y="1825560"/>
            <a:ext cx="10515240" cy="4350960"/>
          </a:xfrm>
          <a:prstGeom prst="rect">
            <a:avLst/>
          </a:prstGeom>
          <a:noFill/>
          <a:ln w="0">
            <a:noFill/>
          </a:ln>
        </p:spPr>
        <p:txBody>
          <a:bodyPr lIns="91440" rIns="91440" tIns="45720" bIns="45720" anchor="t" vert="eaVert">
            <a:noAutofit/>
          </a:bodyPr>
          <a:p>
            <a:pPr marL="228600" indent="-228600" defTabSz="914400">
              <a:lnSpc>
                <a:spcPct val="90000"/>
              </a:lnSpc>
              <a:spcBef>
                <a:spcPts val="1001"/>
              </a:spcBef>
              <a:buClr>
                <a:srgbClr val="000000"/>
              </a:buClr>
              <a:buFont typeface="Arial"/>
              <a:buChar char="•"/>
            </a:pPr>
            <a:r>
              <a:rPr b="0" lang="it-IT" sz="2800" spc="-1" strike="noStrike">
                <a:solidFill>
                  <a:schemeClr val="dk1"/>
                </a:solidFill>
                <a:latin typeface="Calibri"/>
              </a:rPr>
              <a:t>Fare clic per modificare gli stili del testo dello schema</a:t>
            </a:r>
            <a:endParaRPr b="0" lang="it-IT" sz="2800" spc="-1" strike="noStrike">
              <a:solidFill>
                <a:schemeClr val="dk1"/>
              </a:solidFill>
              <a:latin typeface="Calibri"/>
            </a:endParaRPr>
          </a:p>
          <a:p>
            <a:pPr lvl="1" marL="685800" indent="-228600" defTabSz="914400">
              <a:lnSpc>
                <a:spcPct val="90000"/>
              </a:lnSpc>
              <a:spcBef>
                <a:spcPts val="499"/>
              </a:spcBef>
              <a:buClr>
                <a:srgbClr val="000000"/>
              </a:buClr>
              <a:buFont typeface="Arial"/>
              <a:buChar char="•"/>
            </a:pPr>
            <a:r>
              <a:rPr b="0" lang="it-IT" sz="2400" spc="-1" strike="noStrike">
                <a:solidFill>
                  <a:schemeClr val="dk1"/>
                </a:solidFill>
                <a:latin typeface="Calibri"/>
              </a:rPr>
              <a:t>Secondo livello</a:t>
            </a:r>
            <a:endParaRPr b="0" lang="it-IT" sz="2400" spc="-1" strike="noStrike">
              <a:solidFill>
                <a:schemeClr val="dk1"/>
              </a:solidFill>
              <a:latin typeface="Calibri"/>
            </a:endParaRPr>
          </a:p>
          <a:p>
            <a:pPr lvl="2" marL="1143000" indent="-228600" defTabSz="914400">
              <a:lnSpc>
                <a:spcPct val="90000"/>
              </a:lnSpc>
              <a:spcBef>
                <a:spcPts val="499"/>
              </a:spcBef>
              <a:buClr>
                <a:srgbClr val="000000"/>
              </a:buClr>
              <a:buFont typeface="Arial"/>
              <a:buChar char="•"/>
            </a:pPr>
            <a:r>
              <a:rPr b="0" lang="it-IT" sz="2000" spc="-1" strike="noStrike">
                <a:solidFill>
                  <a:schemeClr val="dk1"/>
                </a:solidFill>
                <a:latin typeface="Calibri"/>
              </a:rPr>
              <a:t>Terzo livello</a:t>
            </a:r>
            <a:endParaRPr b="0" lang="it-IT" sz="2000" spc="-1" strike="noStrike">
              <a:solidFill>
                <a:schemeClr val="dk1"/>
              </a:solidFill>
              <a:latin typeface="Calibri"/>
            </a:endParaRPr>
          </a:p>
          <a:p>
            <a:pPr lvl="3" marL="1600200" indent="-228600" defTabSz="914400">
              <a:lnSpc>
                <a:spcPct val="90000"/>
              </a:lnSpc>
              <a:spcBef>
                <a:spcPts val="499"/>
              </a:spcBef>
              <a:buClr>
                <a:srgbClr val="000000"/>
              </a:buClr>
              <a:buFont typeface="Arial"/>
              <a:buChar char="•"/>
            </a:pPr>
            <a:r>
              <a:rPr b="0" lang="it-IT" sz="1800" spc="-1" strike="noStrike">
                <a:solidFill>
                  <a:schemeClr val="dk1"/>
                </a:solidFill>
                <a:latin typeface="Calibri"/>
              </a:rPr>
              <a:t>Quarto livello</a:t>
            </a:r>
            <a:endParaRPr b="0" lang="it-IT" sz="1800" spc="-1" strike="noStrike">
              <a:solidFill>
                <a:schemeClr val="dk1"/>
              </a:solidFill>
              <a:latin typeface="Calibri"/>
            </a:endParaRPr>
          </a:p>
          <a:p>
            <a:pPr lvl="4" marL="2057400" indent="-228600" defTabSz="914400">
              <a:lnSpc>
                <a:spcPct val="90000"/>
              </a:lnSpc>
              <a:spcBef>
                <a:spcPts val="499"/>
              </a:spcBef>
              <a:buClr>
                <a:srgbClr val="000000"/>
              </a:buClr>
              <a:buFont typeface="Arial"/>
              <a:buChar char="•"/>
            </a:pPr>
            <a:r>
              <a:rPr b="0" lang="it-IT" sz="1800" spc="-1" strike="noStrike">
                <a:solidFill>
                  <a:schemeClr val="dk1"/>
                </a:solidFill>
                <a:latin typeface="Calibri"/>
              </a:rPr>
              <a:t>Quinto livello</a:t>
            </a:r>
            <a:endParaRPr b="0" lang="it-IT" sz="1800" spc="-1" strike="noStrike">
              <a:solidFill>
                <a:schemeClr val="dk1"/>
              </a:solidFill>
              <a:latin typeface="Calibri"/>
            </a:endParaRPr>
          </a:p>
        </p:txBody>
      </p:sp>
      <p:sp>
        <p:nvSpPr>
          <p:cNvPr id="9" name="PlaceHolder 3"/>
          <p:cNvSpPr>
            <a:spLocks noGrp="1"/>
          </p:cNvSpPr>
          <p:nvPr>
            <p:ph type="dt" idx="4"/>
          </p:nvPr>
        </p:nvSpPr>
        <p:spPr>
          <a:xfrm>
            <a:off x="838080" y="6356520"/>
            <a:ext cx="2742840" cy="364680"/>
          </a:xfrm>
          <a:prstGeom prst="rect">
            <a:avLst/>
          </a:prstGeom>
          <a:noFill/>
          <a:ln w="0">
            <a:noFill/>
          </a:ln>
        </p:spPr>
        <p:txBody>
          <a:bodyPr lIns="91440" rIns="91440" tIns="45720" bIns="45720" anchor="ctr">
            <a:noAutofit/>
          </a:bodyPr>
          <a:lstStyle>
            <a:lvl1pPr indent="0" defTabSz="914400">
              <a:lnSpc>
                <a:spcPct val="100000"/>
              </a:lnSpc>
              <a:buNone/>
              <a:defRPr b="0" lang="it-IT" sz="1200" spc="-1" strike="noStrike">
                <a:solidFill>
                  <a:schemeClr val="dk1">
                    <a:tint val="75000"/>
                  </a:schemeClr>
                </a:solidFill>
                <a:latin typeface="Calibri"/>
              </a:defRPr>
            </a:lvl1pPr>
          </a:lstStyle>
          <a:p>
            <a:pPr indent="0" defTabSz="914400">
              <a:lnSpc>
                <a:spcPct val="100000"/>
              </a:lnSpc>
              <a:buNone/>
            </a:pPr>
            <a:r>
              <a:rPr b="0" lang="it-IT" sz="1200" spc="-1" strike="noStrike">
                <a:solidFill>
                  <a:schemeClr val="dk1">
                    <a:tint val="75000"/>
                  </a:schemeClr>
                </a:solidFill>
                <a:latin typeface="Calibri"/>
              </a:rPr>
              <a:t>&lt;data/ora&gt;</a:t>
            </a:r>
            <a:endParaRPr b="0" lang="it-IT" sz="1200" spc="-1" strike="noStrike">
              <a:solidFill>
                <a:srgbClr val="000000"/>
              </a:solidFill>
              <a:latin typeface="Times New Roman"/>
            </a:endParaRPr>
          </a:p>
        </p:txBody>
      </p:sp>
      <p:sp>
        <p:nvSpPr>
          <p:cNvPr id="10" name="PlaceHolder 4"/>
          <p:cNvSpPr>
            <a:spLocks noGrp="1"/>
          </p:cNvSpPr>
          <p:nvPr>
            <p:ph type="ftr" idx="5"/>
          </p:nvPr>
        </p:nvSpPr>
        <p:spPr>
          <a:xfrm>
            <a:off x="4038480" y="6356520"/>
            <a:ext cx="4114440" cy="364680"/>
          </a:xfrm>
          <a:prstGeom prst="rect">
            <a:avLst/>
          </a:prstGeom>
          <a:noFill/>
          <a:ln w="0">
            <a:noFill/>
          </a:ln>
        </p:spPr>
        <p:txBody>
          <a:bodyPr lIns="91440" rIns="91440" tIns="45720" bIns="45720" anchor="ctr">
            <a:noAutofit/>
          </a:bodyPr>
          <a:lstStyle>
            <a:lvl1pPr indent="0" algn="ctr">
              <a:buNone/>
              <a:defRPr b="0" lang="it-IT" sz="1400" spc="-1" strike="noStrike">
                <a:solidFill>
                  <a:srgbClr val="000000"/>
                </a:solidFill>
                <a:latin typeface="Times New Roman"/>
              </a:defRPr>
            </a:lvl1pPr>
          </a:lstStyle>
          <a:p>
            <a:pPr indent="0" algn="ctr">
              <a:buNone/>
            </a:pPr>
            <a:r>
              <a:rPr b="0" lang="it-IT" sz="1400" spc="-1" strike="noStrike">
                <a:solidFill>
                  <a:srgbClr val="000000"/>
                </a:solidFill>
                <a:latin typeface="Times New Roman"/>
              </a:rPr>
              <a:t>&lt;piè di pagina&gt;</a:t>
            </a:r>
            <a:endParaRPr b="0" lang="it-IT" sz="1400" spc="-1" strike="noStrike">
              <a:solidFill>
                <a:srgbClr val="000000"/>
              </a:solidFill>
              <a:latin typeface="Times New Roman"/>
            </a:endParaRPr>
          </a:p>
        </p:txBody>
      </p:sp>
      <p:sp>
        <p:nvSpPr>
          <p:cNvPr id="11" name="PlaceHolder 5"/>
          <p:cNvSpPr>
            <a:spLocks noGrp="1"/>
          </p:cNvSpPr>
          <p:nvPr>
            <p:ph type="sldNum" idx="6"/>
          </p:nvPr>
        </p:nvSpPr>
        <p:spPr>
          <a:xfrm>
            <a:off x="8610480" y="6356520"/>
            <a:ext cx="2742840" cy="364680"/>
          </a:xfrm>
          <a:prstGeom prst="rect">
            <a:avLst/>
          </a:prstGeom>
          <a:noFill/>
          <a:ln w="0">
            <a:noFill/>
          </a:ln>
        </p:spPr>
        <p:txBody>
          <a:bodyPr lIns="91440" rIns="91440" tIns="45720" bIns="45720" anchor="ctr">
            <a:noAutofit/>
          </a:bodyPr>
          <a:lstStyle>
            <a:lvl1pPr indent="0" algn="r" defTabSz="914400">
              <a:lnSpc>
                <a:spcPct val="100000"/>
              </a:lnSpc>
              <a:buNone/>
              <a:defRPr b="0" lang="it-IT" sz="1200" spc="-1" strike="noStrike">
                <a:solidFill>
                  <a:schemeClr val="dk1">
                    <a:tint val="75000"/>
                  </a:schemeClr>
                </a:solidFill>
                <a:latin typeface="Calibri"/>
              </a:defRPr>
            </a:lvl1pPr>
          </a:lstStyle>
          <a:p>
            <a:pPr indent="0" algn="r" defTabSz="914400">
              <a:lnSpc>
                <a:spcPct val="100000"/>
              </a:lnSpc>
              <a:buNone/>
            </a:pPr>
            <a:fld id="{BF0CD57C-810B-404B-98BE-4B7F48C149F6}" type="slidenum">
              <a:rPr b="0" lang="it-IT" sz="1200" spc="-1" strike="noStrike">
                <a:solidFill>
                  <a:schemeClr val="dk1">
                    <a:tint val="75000"/>
                  </a:schemeClr>
                </a:solidFill>
                <a:latin typeface="Calibri"/>
              </a:rPr>
              <a:t>&lt;numero&gt;</a:t>
            </a:fld>
            <a:endParaRPr b="0" lang="it-IT" sz="12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1" r:id="rId2"/>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2" name="PlaceHolder 1"/>
          <p:cNvSpPr>
            <a:spLocks noGrp="1"/>
          </p:cNvSpPr>
          <p:nvPr>
            <p:ph type="title"/>
          </p:nvPr>
        </p:nvSpPr>
        <p:spPr>
          <a:xfrm>
            <a:off x="8724960" y="365040"/>
            <a:ext cx="2628720" cy="5811480"/>
          </a:xfrm>
          <a:prstGeom prst="rect">
            <a:avLst/>
          </a:prstGeom>
          <a:noFill/>
          <a:ln w="0">
            <a:noFill/>
          </a:ln>
        </p:spPr>
        <p:txBody>
          <a:bodyPr lIns="91440" rIns="91440" tIns="45720" bIns="45720" anchor="ctr" vert="eaVert">
            <a:noAutofit/>
          </a:bodyPr>
          <a:p>
            <a:pPr indent="0" defTabSz="914400">
              <a:lnSpc>
                <a:spcPct val="90000"/>
              </a:lnSpc>
              <a:buNone/>
            </a:pPr>
            <a:r>
              <a:rPr b="0" lang="it-IT" sz="4400" spc="-1" strike="noStrike">
                <a:solidFill>
                  <a:schemeClr val="dk1"/>
                </a:solidFill>
                <a:latin typeface="Calibri Light"/>
              </a:rPr>
              <a:t>Fare clic per modificare lo stile del titolo dello schema</a:t>
            </a:r>
            <a:endParaRPr b="0" lang="it-IT" sz="4400" spc="-1" strike="noStrike">
              <a:solidFill>
                <a:schemeClr val="dk1"/>
              </a:solidFill>
              <a:latin typeface="Calibri"/>
            </a:endParaRPr>
          </a:p>
        </p:txBody>
      </p:sp>
      <p:sp>
        <p:nvSpPr>
          <p:cNvPr id="13" name="PlaceHolder 2"/>
          <p:cNvSpPr>
            <a:spLocks noGrp="1"/>
          </p:cNvSpPr>
          <p:nvPr>
            <p:ph type="body"/>
          </p:nvPr>
        </p:nvSpPr>
        <p:spPr>
          <a:xfrm>
            <a:off x="838080" y="365040"/>
            <a:ext cx="7733880" cy="5811480"/>
          </a:xfrm>
          <a:prstGeom prst="rect">
            <a:avLst/>
          </a:prstGeom>
          <a:noFill/>
          <a:ln w="0">
            <a:noFill/>
          </a:ln>
        </p:spPr>
        <p:txBody>
          <a:bodyPr lIns="91440" rIns="91440" tIns="45720" bIns="45720" anchor="t" vert="eaVert">
            <a:noAutofit/>
          </a:bodyPr>
          <a:p>
            <a:pPr marL="228600" indent="-228600" defTabSz="914400">
              <a:lnSpc>
                <a:spcPct val="90000"/>
              </a:lnSpc>
              <a:spcBef>
                <a:spcPts val="1001"/>
              </a:spcBef>
              <a:buClr>
                <a:srgbClr val="000000"/>
              </a:buClr>
              <a:buFont typeface="Arial"/>
              <a:buChar char="•"/>
            </a:pPr>
            <a:r>
              <a:rPr b="0" lang="it-IT" sz="2800" spc="-1" strike="noStrike">
                <a:solidFill>
                  <a:schemeClr val="dk1"/>
                </a:solidFill>
                <a:latin typeface="Calibri"/>
              </a:rPr>
              <a:t>Fare clic per modificare gli stili del testo dello schema</a:t>
            </a:r>
            <a:endParaRPr b="0" lang="it-IT" sz="2800" spc="-1" strike="noStrike">
              <a:solidFill>
                <a:schemeClr val="dk1"/>
              </a:solidFill>
              <a:latin typeface="Calibri"/>
            </a:endParaRPr>
          </a:p>
          <a:p>
            <a:pPr lvl="1" marL="685800" indent="-228600" defTabSz="914400">
              <a:lnSpc>
                <a:spcPct val="90000"/>
              </a:lnSpc>
              <a:spcBef>
                <a:spcPts val="499"/>
              </a:spcBef>
              <a:buClr>
                <a:srgbClr val="000000"/>
              </a:buClr>
              <a:buFont typeface="Arial"/>
              <a:buChar char="•"/>
            </a:pPr>
            <a:r>
              <a:rPr b="0" lang="it-IT" sz="2400" spc="-1" strike="noStrike">
                <a:solidFill>
                  <a:schemeClr val="dk1"/>
                </a:solidFill>
                <a:latin typeface="Calibri"/>
              </a:rPr>
              <a:t>Secondo livello</a:t>
            </a:r>
            <a:endParaRPr b="0" lang="it-IT" sz="2400" spc="-1" strike="noStrike">
              <a:solidFill>
                <a:schemeClr val="dk1"/>
              </a:solidFill>
              <a:latin typeface="Calibri"/>
            </a:endParaRPr>
          </a:p>
          <a:p>
            <a:pPr lvl="2" marL="1143000" indent="-228600" defTabSz="914400">
              <a:lnSpc>
                <a:spcPct val="90000"/>
              </a:lnSpc>
              <a:spcBef>
                <a:spcPts val="499"/>
              </a:spcBef>
              <a:buClr>
                <a:srgbClr val="000000"/>
              </a:buClr>
              <a:buFont typeface="Arial"/>
              <a:buChar char="•"/>
            </a:pPr>
            <a:r>
              <a:rPr b="0" lang="it-IT" sz="2000" spc="-1" strike="noStrike">
                <a:solidFill>
                  <a:schemeClr val="dk1"/>
                </a:solidFill>
                <a:latin typeface="Calibri"/>
              </a:rPr>
              <a:t>Terzo livello</a:t>
            </a:r>
            <a:endParaRPr b="0" lang="it-IT" sz="2000" spc="-1" strike="noStrike">
              <a:solidFill>
                <a:schemeClr val="dk1"/>
              </a:solidFill>
              <a:latin typeface="Calibri"/>
            </a:endParaRPr>
          </a:p>
          <a:p>
            <a:pPr lvl="3" marL="1600200" indent="-228600" defTabSz="914400">
              <a:lnSpc>
                <a:spcPct val="90000"/>
              </a:lnSpc>
              <a:spcBef>
                <a:spcPts val="499"/>
              </a:spcBef>
              <a:buClr>
                <a:srgbClr val="000000"/>
              </a:buClr>
              <a:buFont typeface="Arial"/>
              <a:buChar char="•"/>
            </a:pPr>
            <a:r>
              <a:rPr b="0" lang="it-IT" sz="1800" spc="-1" strike="noStrike">
                <a:solidFill>
                  <a:schemeClr val="dk1"/>
                </a:solidFill>
                <a:latin typeface="Calibri"/>
              </a:rPr>
              <a:t>Quarto livello</a:t>
            </a:r>
            <a:endParaRPr b="0" lang="it-IT" sz="1800" spc="-1" strike="noStrike">
              <a:solidFill>
                <a:schemeClr val="dk1"/>
              </a:solidFill>
              <a:latin typeface="Calibri"/>
            </a:endParaRPr>
          </a:p>
          <a:p>
            <a:pPr lvl="4" marL="2057400" indent="-228600" defTabSz="914400">
              <a:lnSpc>
                <a:spcPct val="90000"/>
              </a:lnSpc>
              <a:spcBef>
                <a:spcPts val="499"/>
              </a:spcBef>
              <a:buClr>
                <a:srgbClr val="000000"/>
              </a:buClr>
              <a:buFont typeface="Arial"/>
              <a:buChar char="•"/>
            </a:pPr>
            <a:r>
              <a:rPr b="0" lang="it-IT" sz="1800" spc="-1" strike="noStrike">
                <a:solidFill>
                  <a:schemeClr val="dk1"/>
                </a:solidFill>
                <a:latin typeface="Calibri"/>
              </a:rPr>
              <a:t>Quinto livello</a:t>
            </a:r>
            <a:endParaRPr b="0" lang="it-IT" sz="1800" spc="-1" strike="noStrike">
              <a:solidFill>
                <a:schemeClr val="dk1"/>
              </a:solidFill>
              <a:latin typeface="Calibri"/>
            </a:endParaRPr>
          </a:p>
        </p:txBody>
      </p:sp>
      <p:sp>
        <p:nvSpPr>
          <p:cNvPr id="14" name="PlaceHolder 3"/>
          <p:cNvSpPr>
            <a:spLocks noGrp="1"/>
          </p:cNvSpPr>
          <p:nvPr>
            <p:ph type="dt" idx="7"/>
          </p:nvPr>
        </p:nvSpPr>
        <p:spPr>
          <a:xfrm>
            <a:off x="838080" y="6356520"/>
            <a:ext cx="2742840" cy="364680"/>
          </a:xfrm>
          <a:prstGeom prst="rect">
            <a:avLst/>
          </a:prstGeom>
          <a:noFill/>
          <a:ln w="0">
            <a:noFill/>
          </a:ln>
        </p:spPr>
        <p:txBody>
          <a:bodyPr lIns="91440" rIns="91440" tIns="45720" bIns="45720" anchor="ctr">
            <a:noAutofit/>
          </a:bodyPr>
          <a:lstStyle>
            <a:lvl1pPr indent="0" defTabSz="914400">
              <a:lnSpc>
                <a:spcPct val="100000"/>
              </a:lnSpc>
              <a:buNone/>
              <a:defRPr b="0" lang="it-IT" sz="1200" spc="-1" strike="noStrike">
                <a:solidFill>
                  <a:schemeClr val="dk1">
                    <a:tint val="75000"/>
                  </a:schemeClr>
                </a:solidFill>
                <a:latin typeface="Calibri"/>
              </a:defRPr>
            </a:lvl1pPr>
          </a:lstStyle>
          <a:p>
            <a:pPr indent="0" defTabSz="914400">
              <a:lnSpc>
                <a:spcPct val="100000"/>
              </a:lnSpc>
              <a:buNone/>
            </a:pPr>
            <a:r>
              <a:rPr b="0" lang="it-IT" sz="1200" spc="-1" strike="noStrike">
                <a:solidFill>
                  <a:schemeClr val="dk1">
                    <a:tint val="75000"/>
                  </a:schemeClr>
                </a:solidFill>
                <a:latin typeface="Calibri"/>
              </a:rPr>
              <a:t>&lt;data/ora&gt;</a:t>
            </a:r>
            <a:endParaRPr b="0" lang="it-IT" sz="1200" spc="-1" strike="noStrike">
              <a:solidFill>
                <a:srgbClr val="000000"/>
              </a:solidFill>
              <a:latin typeface="Times New Roman"/>
            </a:endParaRPr>
          </a:p>
        </p:txBody>
      </p:sp>
      <p:sp>
        <p:nvSpPr>
          <p:cNvPr id="15" name="PlaceHolder 4"/>
          <p:cNvSpPr>
            <a:spLocks noGrp="1"/>
          </p:cNvSpPr>
          <p:nvPr>
            <p:ph type="ftr" idx="8"/>
          </p:nvPr>
        </p:nvSpPr>
        <p:spPr>
          <a:xfrm>
            <a:off x="4038480" y="6356520"/>
            <a:ext cx="4114440" cy="364680"/>
          </a:xfrm>
          <a:prstGeom prst="rect">
            <a:avLst/>
          </a:prstGeom>
          <a:noFill/>
          <a:ln w="0">
            <a:noFill/>
          </a:ln>
        </p:spPr>
        <p:txBody>
          <a:bodyPr lIns="91440" rIns="91440" tIns="45720" bIns="45720" anchor="ctr">
            <a:noAutofit/>
          </a:bodyPr>
          <a:lstStyle>
            <a:lvl1pPr indent="0" algn="ctr">
              <a:buNone/>
              <a:defRPr b="0" lang="it-IT" sz="1400" spc="-1" strike="noStrike">
                <a:solidFill>
                  <a:srgbClr val="000000"/>
                </a:solidFill>
                <a:latin typeface="Times New Roman"/>
              </a:defRPr>
            </a:lvl1pPr>
          </a:lstStyle>
          <a:p>
            <a:pPr indent="0" algn="ctr">
              <a:buNone/>
            </a:pPr>
            <a:r>
              <a:rPr b="0" lang="it-IT" sz="1400" spc="-1" strike="noStrike">
                <a:solidFill>
                  <a:srgbClr val="000000"/>
                </a:solidFill>
                <a:latin typeface="Times New Roman"/>
              </a:rPr>
              <a:t>&lt;piè di pagina&gt;</a:t>
            </a:r>
            <a:endParaRPr b="0" lang="it-IT" sz="1400" spc="-1" strike="noStrike">
              <a:solidFill>
                <a:srgbClr val="000000"/>
              </a:solidFill>
              <a:latin typeface="Times New Roman"/>
            </a:endParaRPr>
          </a:p>
        </p:txBody>
      </p:sp>
      <p:sp>
        <p:nvSpPr>
          <p:cNvPr id="16" name="PlaceHolder 5"/>
          <p:cNvSpPr>
            <a:spLocks noGrp="1"/>
          </p:cNvSpPr>
          <p:nvPr>
            <p:ph type="sldNum" idx="9"/>
          </p:nvPr>
        </p:nvSpPr>
        <p:spPr>
          <a:xfrm>
            <a:off x="8610480" y="6356520"/>
            <a:ext cx="2742840" cy="364680"/>
          </a:xfrm>
          <a:prstGeom prst="rect">
            <a:avLst/>
          </a:prstGeom>
          <a:noFill/>
          <a:ln w="0">
            <a:noFill/>
          </a:ln>
        </p:spPr>
        <p:txBody>
          <a:bodyPr lIns="91440" rIns="91440" tIns="45720" bIns="45720" anchor="ctr">
            <a:noAutofit/>
          </a:bodyPr>
          <a:lstStyle>
            <a:lvl1pPr indent="0" algn="r" defTabSz="914400">
              <a:lnSpc>
                <a:spcPct val="100000"/>
              </a:lnSpc>
              <a:buNone/>
              <a:defRPr b="0" lang="it-IT" sz="1200" spc="-1" strike="noStrike">
                <a:solidFill>
                  <a:schemeClr val="dk1">
                    <a:tint val="75000"/>
                  </a:schemeClr>
                </a:solidFill>
                <a:latin typeface="Calibri"/>
              </a:defRPr>
            </a:lvl1pPr>
          </a:lstStyle>
          <a:p>
            <a:pPr indent="0" algn="r" defTabSz="914400">
              <a:lnSpc>
                <a:spcPct val="100000"/>
              </a:lnSpc>
              <a:buNone/>
            </a:pPr>
            <a:fld id="{D0DD3E69-A16D-4441-919D-1DAC413B75B1}" type="slidenum">
              <a:rPr b="0" lang="it-IT" sz="1200" spc="-1" strike="noStrike">
                <a:solidFill>
                  <a:schemeClr val="dk1">
                    <a:tint val="75000"/>
                  </a:schemeClr>
                </a:solidFill>
                <a:latin typeface="Calibri"/>
              </a:rPr>
              <a:t>&lt;numero&gt;</a:t>
            </a:fld>
            <a:endParaRPr b="0" lang="it-IT" sz="12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3" r:id="rId2"/>
  </p:sldLayoutIdLst>
</p:sldMaster>
</file>

<file path=ppt/slideMasters/slideMaster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7" name="PlaceHolder 1"/>
          <p:cNvSpPr>
            <a:spLocks noGrp="1"/>
          </p:cNvSpPr>
          <p:nvPr>
            <p:ph type="title"/>
          </p:nvPr>
        </p:nvSpPr>
        <p:spPr>
          <a:xfrm>
            <a:off x="838080" y="365040"/>
            <a:ext cx="10515240" cy="1325160"/>
          </a:xfrm>
          <a:prstGeom prst="rect">
            <a:avLst/>
          </a:prstGeom>
          <a:noFill/>
          <a:ln w="0">
            <a:noFill/>
          </a:ln>
        </p:spPr>
        <p:txBody>
          <a:bodyPr lIns="91440" rIns="91440" tIns="45720" bIns="45720" anchor="ctr">
            <a:noAutofit/>
          </a:bodyPr>
          <a:p>
            <a:pPr indent="0" defTabSz="914400">
              <a:lnSpc>
                <a:spcPct val="90000"/>
              </a:lnSpc>
              <a:buNone/>
            </a:pPr>
            <a:r>
              <a:rPr b="0" lang="it-IT" sz="4400" spc="-1" strike="noStrike">
                <a:solidFill>
                  <a:schemeClr val="dk1"/>
                </a:solidFill>
                <a:latin typeface="Calibri Light"/>
              </a:rPr>
              <a:t>Fare clic per modificare lo stile del titolo dello schema</a:t>
            </a:r>
            <a:endParaRPr b="0" lang="it-IT" sz="4400" spc="-1" strike="noStrike">
              <a:solidFill>
                <a:schemeClr val="dk1"/>
              </a:solidFill>
              <a:latin typeface="Calibri"/>
            </a:endParaRPr>
          </a:p>
        </p:txBody>
      </p:sp>
      <p:sp>
        <p:nvSpPr>
          <p:cNvPr id="18" name="PlaceHolder 2"/>
          <p:cNvSpPr>
            <a:spLocks noGrp="1"/>
          </p:cNvSpPr>
          <p:nvPr>
            <p:ph type="body"/>
          </p:nvPr>
        </p:nvSpPr>
        <p:spPr>
          <a:xfrm>
            <a:off x="838080" y="1825560"/>
            <a:ext cx="10515240" cy="4350960"/>
          </a:xfrm>
          <a:prstGeom prst="rect">
            <a:avLst/>
          </a:prstGeom>
          <a:noFill/>
          <a:ln w="0">
            <a:noFill/>
          </a:ln>
        </p:spPr>
        <p:txBody>
          <a:bodyPr lIns="91440" rIns="91440" tIns="45720" bIns="45720" anchor="t">
            <a:noAutofit/>
          </a:bodyPr>
          <a:p>
            <a:pPr marL="228600" indent="-228600" defTabSz="914400">
              <a:lnSpc>
                <a:spcPct val="90000"/>
              </a:lnSpc>
              <a:spcBef>
                <a:spcPts val="1001"/>
              </a:spcBef>
              <a:buClr>
                <a:srgbClr val="000000"/>
              </a:buClr>
              <a:buFont typeface="Arial"/>
              <a:buChar char="•"/>
            </a:pPr>
            <a:r>
              <a:rPr b="0" lang="it-IT" sz="2800" spc="-1" strike="noStrike">
                <a:solidFill>
                  <a:schemeClr val="dk1"/>
                </a:solidFill>
                <a:latin typeface="Calibri"/>
              </a:rPr>
              <a:t>Fare clic per modificare gli stili del testo dello schema</a:t>
            </a:r>
            <a:endParaRPr b="0" lang="it-IT" sz="2800" spc="-1" strike="noStrike">
              <a:solidFill>
                <a:schemeClr val="dk1"/>
              </a:solidFill>
              <a:latin typeface="Calibri"/>
            </a:endParaRPr>
          </a:p>
          <a:p>
            <a:pPr lvl="1" marL="685800" indent="-228600" defTabSz="914400">
              <a:lnSpc>
                <a:spcPct val="90000"/>
              </a:lnSpc>
              <a:spcBef>
                <a:spcPts val="499"/>
              </a:spcBef>
              <a:buClr>
                <a:srgbClr val="000000"/>
              </a:buClr>
              <a:buFont typeface="Arial"/>
              <a:buChar char="•"/>
            </a:pPr>
            <a:r>
              <a:rPr b="0" lang="it-IT" sz="2400" spc="-1" strike="noStrike">
                <a:solidFill>
                  <a:schemeClr val="dk1"/>
                </a:solidFill>
                <a:latin typeface="Calibri"/>
              </a:rPr>
              <a:t>Secondo livello</a:t>
            </a:r>
            <a:endParaRPr b="0" lang="it-IT" sz="2400" spc="-1" strike="noStrike">
              <a:solidFill>
                <a:schemeClr val="dk1"/>
              </a:solidFill>
              <a:latin typeface="Calibri"/>
            </a:endParaRPr>
          </a:p>
          <a:p>
            <a:pPr lvl="2" marL="1143000" indent="-228600" defTabSz="914400">
              <a:lnSpc>
                <a:spcPct val="90000"/>
              </a:lnSpc>
              <a:spcBef>
                <a:spcPts val="499"/>
              </a:spcBef>
              <a:buClr>
                <a:srgbClr val="000000"/>
              </a:buClr>
              <a:buFont typeface="Arial"/>
              <a:buChar char="•"/>
            </a:pPr>
            <a:r>
              <a:rPr b="0" lang="it-IT" sz="2000" spc="-1" strike="noStrike">
                <a:solidFill>
                  <a:schemeClr val="dk1"/>
                </a:solidFill>
                <a:latin typeface="Calibri"/>
              </a:rPr>
              <a:t>Terzo livello</a:t>
            </a:r>
            <a:endParaRPr b="0" lang="it-IT" sz="2000" spc="-1" strike="noStrike">
              <a:solidFill>
                <a:schemeClr val="dk1"/>
              </a:solidFill>
              <a:latin typeface="Calibri"/>
            </a:endParaRPr>
          </a:p>
          <a:p>
            <a:pPr lvl="3" marL="1600200" indent="-228600" defTabSz="914400">
              <a:lnSpc>
                <a:spcPct val="90000"/>
              </a:lnSpc>
              <a:spcBef>
                <a:spcPts val="499"/>
              </a:spcBef>
              <a:buClr>
                <a:srgbClr val="000000"/>
              </a:buClr>
              <a:buFont typeface="Arial"/>
              <a:buChar char="•"/>
            </a:pPr>
            <a:r>
              <a:rPr b="0" lang="it-IT" sz="1800" spc="-1" strike="noStrike">
                <a:solidFill>
                  <a:schemeClr val="dk1"/>
                </a:solidFill>
                <a:latin typeface="Calibri"/>
              </a:rPr>
              <a:t>Quarto livello</a:t>
            </a:r>
            <a:endParaRPr b="0" lang="it-IT" sz="1800" spc="-1" strike="noStrike">
              <a:solidFill>
                <a:schemeClr val="dk1"/>
              </a:solidFill>
              <a:latin typeface="Calibri"/>
            </a:endParaRPr>
          </a:p>
          <a:p>
            <a:pPr lvl="4" marL="2057400" indent="-228600" defTabSz="914400">
              <a:lnSpc>
                <a:spcPct val="90000"/>
              </a:lnSpc>
              <a:spcBef>
                <a:spcPts val="499"/>
              </a:spcBef>
              <a:buClr>
                <a:srgbClr val="000000"/>
              </a:buClr>
              <a:buFont typeface="Arial"/>
              <a:buChar char="•"/>
            </a:pPr>
            <a:r>
              <a:rPr b="0" lang="it-IT" sz="1800" spc="-1" strike="noStrike">
                <a:solidFill>
                  <a:schemeClr val="dk1"/>
                </a:solidFill>
                <a:latin typeface="Calibri"/>
              </a:rPr>
              <a:t>Quinto livello</a:t>
            </a:r>
            <a:endParaRPr b="0" lang="it-IT" sz="1800" spc="-1" strike="noStrike">
              <a:solidFill>
                <a:schemeClr val="dk1"/>
              </a:solidFill>
              <a:latin typeface="Calibri"/>
            </a:endParaRPr>
          </a:p>
        </p:txBody>
      </p:sp>
      <p:sp>
        <p:nvSpPr>
          <p:cNvPr id="19" name="PlaceHolder 3"/>
          <p:cNvSpPr>
            <a:spLocks noGrp="1"/>
          </p:cNvSpPr>
          <p:nvPr>
            <p:ph type="dt" idx="10"/>
          </p:nvPr>
        </p:nvSpPr>
        <p:spPr>
          <a:xfrm>
            <a:off x="838080" y="6356520"/>
            <a:ext cx="2742840" cy="364680"/>
          </a:xfrm>
          <a:prstGeom prst="rect">
            <a:avLst/>
          </a:prstGeom>
          <a:noFill/>
          <a:ln w="0">
            <a:noFill/>
          </a:ln>
        </p:spPr>
        <p:txBody>
          <a:bodyPr lIns="91440" rIns="91440" tIns="45720" bIns="45720" anchor="ctr">
            <a:noAutofit/>
          </a:bodyPr>
          <a:lstStyle>
            <a:lvl1pPr indent="0" defTabSz="914400">
              <a:lnSpc>
                <a:spcPct val="100000"/>
              </a:lnSpc>
              <a:buNone/>
              <a:defRPr b="0" lang="it-IT" sz="1200" spc="-1" strike="noStrike">
                <a:solidFill>
                  <a:schemeClr val="dk1">
                    <a:tint val="75000"/>
                  </a:schemeClr>
                </a:solidFill>
                <a:latin typeface="Calibri"/>
              </a:defRPr>
            </a:lvl1pPr>
          </a:lstStyle>
          <a:p>
            <a:pPr indent="0" defTabSz="914400">
              <a:lnSpc>
                <a:spcPct val="100000"/>
              </a:lnSpc>
              <a:buNone/>
            </a:pPr>
            <a:r>
              <a:rPr b="0" lang="it-IT" sz="1200" spc="-1" strike="noStrike">
                <a:solidFill>
                  <a:schemeClr val="dk1">
                    <a:tint val="75000"/>
                  </a:schemeClr>
                </a:solidFill>
                <a:latin typeface="Calibri"/>
              </a:rPr>
              <a:t>&lt;data/ora&gt;</a:t>
            </a:r>
            <a:endParaRPr b="0" lang="it-IT" sz="1200" spc="-1" strike="noStrike">
              <a:solidFill>
                <a:srgbClr val="000000"/>
              </a:solidFill>
              <a:latin typeface="Times New Roman"/>
            </a:endParaRPr>
          </a:p>
        </p:txBody>
      </p:sp>
      <p:sp>
        <p:nvSpPr>
          <p:cNvPr id="20" name="PlaceHolder 4"/>
          <p:cNvSpPr>
            <a:spLocks noGrp="1"/>
          </p:cNvSpPr>
          <p:nvPr>
            <p:ph type="ftr" idx="11"/>
          </p:nvPr>
        </p:nvSpPr>
        <p:spPr>
          <a:xfrm>
            <a:off x="4038480" y="6356520"/>
            <a:ext cx="4114440" cy="364680"/>
          </a:xfrm>
          <a:prstGeom prst="rect">
            <a:avLst/>
          </a:prstGeom>
          <a:noFill/>
          <a:ln w="0">
            <a:noFill/>
          </a:ln>
        </p:spPr>
        <p:txBody>
          <a:bodyPr lIns="91440" rIns="91440" tIns="45720" bIns="45720" anchor="ctr">
            <a:noAutofit/>
          </a:bodyPr>
          <a:lstStyle>
            <a:lvl1pPr indent="0" algn="ctr">
              <a:buNone/>
              <a:defRPr b="0" lang="it-IT" sz="1400" spc="-1" strike="noStrike">
                <a:solidFill>
                  <a:srgbClr val="000000"/>
                </a:solidFill>
                <a:latin typeface="Times New Roman"/>
              </a:defRPr>
            </a:lvl1pPr>
          </a:lstStyle>
          <a:p>
            <a:pPr indent="0" algn="ctr">
              <a:buNone/>
            </a:pPr>
            <a:r>
              <a:rPr b="0" lang="it-IT" sz="1400" spc="-1" strike="noStrike">
                <a:solidFill>
                  <a:srgbClr val="000000"/>
                </a:solidFill>
                <a:latin typeface="Times New Roman"/>
              </a:rPr>
              <a:t>&lt;piè di pagina&gt;</a:t>
            </a:r>
            <a:endParaRPr b="0" lang="it-IT" sz="1400" spc="-1" strike="noStrike">
              <a:solidFill>
                <a:srgbClr val="000000"/>
              </a:solidFill>
              <a:latin typeface="Times New Roman"/>
            </a:endParaRPr>
          </a:p>
        </p:txBody>
      </p:sp>
      <p:sp>
        <p:nvSpPr>
          <p:cNvPr id="21" name="PlaceHolder 5"/>
          <p:cNvSpPr>
            <a:spLocks noGrp="1"/>
          </p:cNvSpPr>
          <p:nvPr>
            <p:ph type="sldNum" idx="12"/>
          </p:nvPr>
        </p:nvSpPr>
        <p:spPr>
          <a:xfrm>
            <a:off x="8610480" y="6356520"/>
            <a:ext cx="2742840" cy="364680"/>
          </a:xfrm>
          <a:prstGeom prst="rect">
            <a:avLst/>
          </a:prstGeom>
          <a:noFill/>
          <a:ln w="0">
            <a:noFill/>
          </a:ln>
        </p:spPr>
        <p:txBody>
          <a:bodyPr lIns="91440" rIns="91440" tIns="45720" bIns="45720" anchor="ctr">
            <a:noAutofit/>
          </a:bodyPr>
          <a:lstStyle>
            <a:lvl1pPr indent="0" algn="r" defTabSz="914400">
              <a:lnSpc>
                <a:spcPct val="100000"/>
              </a:lnSpc>
              <a:buNone/>
              <a:defRPr b="0" lang="it-IT" sz="1200" spc="-1" strike="noStrike">
                <a:solidFill>
                  <a:schemeClr val="dk1">
                    <a:tint val="75000"/>
                  </a:schemeClr>
                </a:solidFill>
                <a:latin typeface="Calibri"/>
              </a:defRPr>
            </a:lvl1pPr>
          </a:lstStyle>
          <a:p>
            <a:pPr indent="0" algn="r" defTabSz="914400">
              <a:lnSpc>
                <a:spcPct val="100000"/>
              </a:lnSpc>
              <a:buNone/>
            </a:pPr>
            <a:fld id="{64C550F1-D3DF-4ACD-8009-1E55DBD63944}" type="slidenum">
              <a:rPr b="0" lang="it-IT" sz="1200" spc="-1" strike="noStrike">
                <a:solidFill>
                  <a:schemeClr val="dk1">
                    <a:tint val="75000"/>
                  </a:schemeClr>
                </a:solidFill>
                <a:latin typeface="Calibri"/>
              </a:rPr>
              <a:t>&lt;numero&gt;</a:t>
            </a:fld>
            <a:endParaRPr b="0" lang="it-IT" sz="12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5" r:id="rId2"/>
  </p:sldLayoutIdLst>
</p:sldMaster>
</file>

<file path=ppt/slideMasters/slideMaster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24" name="PlaceHolder 1"/>
          <p:cNvSpPr>
            <a:spLocks noGrp="1"/>
          </p:cNvSpPr>
          <p:nvPr>
            <p:ph type="title"/>
          </p:nvPr>
        </p:nvSpPr>
        <p:spPr>
          <a:xfrm>
            <a:off x="831960" y="1709640"/>
            <a:ext cx="10515240" cy="2852280"/>
          </a:xfrm>
          <a:prstGeom prst="rect">
            <a:avLst/>
          </a:prstGeom>
          <a:noFill/>
          <a:ln w="0">
            <a:noFill/>
          </a:ln>
        </p:spPr>
        <p:txBody>
          <a:bodyPr lIns="91440" rIns="91440" tIns="45720" bIns="45720" anchor="b">
            <a:noAutofit/>
          </a:bodyPr>
          <a:p>
            <a:pPr indent="0" defTabSz="914400">
              <a:lnSpc>
                <a:spcPct val="90000"/>
              </a:lnSpc>
              <a:buNone/>
            </a:pPr>
            <a:r>
              <a:rPr b="0" lang="it-IT" sz="6000" spc="-1" strike="noStrike">
                <a:solidFill>
                  <a:schemeClr val="dk1"/>
                </a:solidFill>
                <a:latin typeface="Calibri Light"/>
              </a:rPr>
              <a:t>Fare clic per modificare lo stile del titolo dello schema</a:t>
            </a:r>
            <a:endParaRPr b="0" lang="it-IT" sz="6000" spc="-1" strike="noStrike">
              <a:solidFill>
                <a:schemeClr val="dk1"/>
              </a:solidFill>
              <a:latin typeface="Calibri"/>
            </a:endParaRPr>
          </a:p>
        </p:txBody>
      </p:sp>
      <p:sp>
        <p:nvSpPr>
          <p:cNvPr id="25" name="PlaceHolder 2"/>
          <p:cNvSpPr>
            <a:spLocks noGrp="1"/>
          </p:cNvSpPr>
          <p:nvPr>
            <p:ph type="body"/>
          </p:nvPr>
        </p:nvSpPr>
        <p:spPr>
          <a:xfrm>
            <a:off x="831960" y="4589640"/>
            <a:ext cx="10515240" cy="1499760"/>
          </a:xfrm>
          <a:prstGeom prst="rect">
            <a:avLst/>
          </a:prstGeom>
          <a:noFill/>
          <a:ln w="0">
            <a:noFill/>
          </a:ln>
        </p:spPr>
        <p:txBody>
          <a:bodyPr lIns="91440" rIns="91440" tIns="45720" bIns="45720" anchor="t">
            <a:noAutofit/>
          </a:bodyPr>
          <a:p>
            <a:pPr indent="0" defTabSz="914400">
              <a:lnSpc>
                <a:spcPct val="90000"/>
              </a:lnSpc>
              <a:spcBef>
                <a:spcPts val="1001"/>
              </a:spcBef>
              <a:buNone/>
              <a:tabLst>
                <a:tab algn="l" pos="0"/>
              </a:tabLst>
            </a:pPr>
            <a:r>
              <a:rPr b="0" lang="it-IT" sz="2400" spc="-1" strike="noStrike">
                <a:solidFill>
                  <a:schemeClr val="dk1">
                    <a:tint val="75000"/>
                  </a:schemeClr>
                </a:solidFill>
                <a:latin typeface="Calibri"/>
              </a:rPr>
              <a:t>Fare clic per modificare gli stili del testo dello schema</a:t>
            </a:r>
            <a:endParaRPr b="0" lang="it-IT" sz="2400" spc="-1" strike="noStrike">
              <a:solidFill>
                <a:schemeClr val="dk1"/>
              </a:solidFill>
              <a:latin typeface="Calibri"/>
            </a:endParaRPr>
          </a:p>
        </p:txBody>
      </p:sp>
      <p:sp>
        <p:nvSpPr>
          <p:cNvPr id="26" name="PlaceHolder 3"/>
          <p:cNvSpPr>
            <a:spLocks noGrp="1"/>
          </p:cNvSpPr>
          <p:nvPr>
            <p:ph type="dt" idx="13"/>
          </p:nvPr>
        </p:nvSpPr>
        <p:spPr>
          <a:xfrm>
            <a:off x="838080" y="6356520"/>
            <a:ext cx="2742840" cy="364680"/>
          </a:xfrm>
          <a:prstGeom prst="rect">
            <a:avLst/>
          </a:prstGeom>
          <a:noFill/>
          <a:ln w="0">
            <a:noFill/>
          </a:ln>
        </p:spPr>
        <p:txBody>
          <a:bodyPr lIns="91440" rIns="91440" tIns="45720" bIns="45720" anchor="ctr">
            <a:noAutofit/>
          </a:bodyPr>
          <a:lstStyle>
            <a:lvl1pPr indent="0" defTabSz="914400">
              <a:lnSpc>
                <a:spcPct val="100000"/>
              </a:lnSpc>
              <a:buNone/>
              <a:defRPr b="0" lang="it-IT" sz="1200" spc="-1" strike="noStrike">
                <a:solidFill>
                  <a:schemeClr val="dk1">
                    <a:tint val="75000"/>
                  </a:schemeClr>
                </a:solidFill>
                <a:latin typeface="Calibri"/>
              </a:defRPr>
            </a:lvl1pPr>
          </a:lstStyle>
          <a:p>
            <a:pPr indent="0" defTabSz="914400">
              <a:lnSpc>
                <a:spcPct val="100000"/>
              </a:lnSpc>
              <a:buNone/>
            </a:pPr>
            <a:r>
              <a:rPr b="0" lang="it-IT" sz="1200" spc="-1" strike="noStrike">
                <a:solidFill>
                  <a:schemeClr val="dk1">
                    <a:tint val="75000"/>
                  </a:schemeClr>
                </a:solidFill>
                <a:latin typeface="Calibri"/>
              </a:rPr>
              <a:t>&lt;data/ora&gt;</a:t>
            </a:r>
            <a:endParaRPr b="0" lang="it-IT" sz="1200" spc="-1" strike="noStrike">
              <a:solidFill>
                <a:srgbClr val="000000"/>
              </a:solidFill>
              <a:latin typeface="Times New Roman"/>
            </a:endParaRPr>
          </a:p>
        </p:txBody>
      </p:sp>
      <p:sp>
        <p:nvSpPr>
          <p:cNvPr id="27" name="PlaceHolder 4"/>
          <p:cNvSpPr>
            <a:spLocks noGrp="1"/>
          </p:cNvSpPr>
          <p:nvPr>
            <p:ph type="ftr" idx="14"/>
          </p:nvPr>
        </p:nvSpPr>
        <p:spPr>
          <a:xfrm>
            <a:off x="4038480" y="6356520"/>
            <a:ext cx="4114440" cy="364680"/>
          </a:xfrm>
          <a:prstGeom prst="rect">
            <a:avLst/>
          </a:prstGeom>
          <a:noFill/>
          <a:ln w="0">
            <a:noFill/>
          </a:ln>
        </p:spPr>
        <p:txBody>
          <a:bodyPr lIns="91440" rIns="91440" tIns="45720" bIns="45720" anchor="ctr">
            <a:noAutofit/>
          </a:bodyPr>
          <a:lstStyle>
            <a:lvl1pPr indent="0" algn="ctr">
              <a:buNone/>
              <a:defRPr b="0" lang="it-IT" sz="1400" spc="-1" strike="noStrike">
                <a:solidFill>
                  <a:srgbClr val="000000"/>
                </a:solidFill>
                <a:latin typeface="Times New Roman"/>
              </a:defRPr>
            </a:lvl1pPr>
          </a:lstStyle>
          <a:p>
            <a:pPr indent="0" algn="ctr">
              <a:buNone/>
            </a:pPr>
            <a:r>
              <a:rPr b="0" lang="it-IT" sz="1400" spc="-1" strike="noStrike">
                <a:solidFill>
                  <a:srgbClr val="000000"/>
                </a:solidFill>
                <a:latin typeface="Times New Roman"/>
              </a:rPr>
              <a:t>&lt;piè di pagina&gt;</a:t>
            </a:r>
            <a:endParaRPr b="0" lang="it-IT" sz="1400" spc="-1" strike="noStrike">
              <a:solidFill>
                <a:srgbClr val="000000"/>
              </a:solidFill>
              <a:latin typeface="Times New Roman"/>
            </a:endParaRPr>
          </a:p>
        </p:txBody>
      </p:sp>
      <p:sp>
        <p:nvSpPr>
          <p:cNvPr id="28" name="PlaceHolder 5"/>
          <p:cNvSpPr>
            <a:spLocks noGrp="1"/>
          </p:cNvSpPr>
          <p:nvPr>
            <p:ph type="sldNum" idx="15"/>
          </p:nvPr>
        </p:nvSpPr>
        <p:spPr>
          <a:xfrm>
            <a:off x="8610480" y="6356520"/>
            <a:ext cx="2742840" cy="364680"/>
          </a:xfrm>
          <a:prstGeom prst="rect">
            <a:avLst/>
          </a:prstGeom>
          <a:noFill/>
          <a:ln w="0">
            <a:noFill/>
          </a:ln>
        </p:spPr>
        <p:txBody>
          <a:bodyPr lIns="91440" rIns="91440" tIns="45720" bIns="45720" anchor="ctr">
            <a:noAutofit/>
          </a:bodyPr>
          <a:lstStyle>
            <a:lvl1pPr indent="0" algn="r" defTabSz="914400">
              <a:lnSpc>
                <a:spcPct val="100000"/>
              </a:lnSpc>
              <a:buNone/>
              <a:defRPr b="0" lang="it-IT" sz="1200" spc="-1" strike="noStrike">
                <a:solidFill>
                  <a:schemeClr val="dk1">
                    <a:tint val="75000"/>
                  </a:schemeClr>
                </a:solidFill>
                <a:latin typeface="Calibri"/>
              </a:defRPr>
            </a:lvl1pPr>
          </a:lstStyle>
          <a:p>
            <a:pPr indent="0" algn="r" defTabSz="914400">
              <a:lnSpc>
                <a:spcPct val="100000"/>
              </a:lnSpc>
              <a:buNone/>
            </a:pPr>
            <a:fld id="{B83CE7B6-1120-4DC7-849E-5853849BA61A}" type="slidenum">
              <a:rPr b="0" lang="it-IT" sz="1200" spc="-1" strike="noStrike">
                <a:solidFill>
                  <a:schemeClr val="dk1">
                    <a:tint val="75000"/>
                  </a:schemeClr>
                </a:solidFill>
                <a:latin typeface="Calibri"/>
              </a:rPr>
              <a:t>&lt;numero&gt;</a:t>
            </a:fld>
            <a:endParaRPr b="0" lang="it-IT" sz="12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7" r:id="rId2"/>
  </p:sldLayoutIdLst>
</p:sldMaster>
</file>

<file path=ppt/slideMasters/slideMaster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29" name="PlaceHolder 1"/>
          <p:cNvSpPr>
            <a:spLocks noGrp="1"/>
          </p:cNvSpPr>
          <p:nvPr>
            <p:ph type="title"/>
          </p:nvPr>
        </p:nvSpPr>
        <p:spPr>
          <a:xfrm>
            <a:off x="838080" y="365040"/>
            <a:ext cx="10515240" cy="1325160"/>
          </a:xfrm>
          <a:prstGeom prst="rect">
            <a:avLst/>
          </a:prstGeom>
          <a:noFill/>
          <a:ln w="0">
            <a:noFill/>
          </a:ln>
        </p:spPr>
        <p:txBody>
          <a:bodyPr lIns="91440" rIns="91440" tIns="45720" bIns="45720" anchor="ctr">
            <a:noAutofit/>
          </a:bodyPr>
          <a:p>
            <a:pPr indent="0" defTabSz="914400">
              <a:lnSpc>
                <a:spcPct val="90000"/>
              </a:lnSpc>
              <a:buNone/>
            </a:pPr>
            <a:r>
              <a:rPr b="0" lang="it-IT" sz="4400" spc="-1" strike="noStrike">
                <a:solidFill>
                  <a:schemeClr val="dk1"/>
                </a:solidFill>
                <a:latin typeface="Calibri Light"/>
              </a:rPr>
              <a:t>Fare clic per modificare lo stile del titolo dello schema</a:t>
            </a:r>
            <a:endParaRPr b="0" lang="it-IT" sz="4400" spc="-1" strike="noStrike">
              <a:solidFill>
                <a:schemeClr val="dk1"/>
              </a:solidFill>
              <a:latin typeface="Calibri"/>
            </a:endParaRPr>
          </a:p>
        </p:txBody>
      </p:sp>
      <p:sp>
        <p:nvSpPr>
          <p:cNvPr id="30" name="PlaceHolder 2"/>
          <p:cNvSpPr>
            <a:spLocks noGrp="1"/>
          </p:cNvSpPr>
          <p:nvPr>
            <p:ph type="body"/>
          </p:nvPr>
        </p:nvSpPr>
        <p:spPr>
          <a:xfrm>
            <a:off x="838080" y="1825560"/>
            <a:ext cx="5181120" cy="4350960"/>
          </a:xfrm>
          <a:prstGeom prst="rect">
            <a:avLst/>
          </a:prstGeom>
          <a:noFill/>
          <a:ln w="0">
            <a:noFill/>
          </a:ln>
        </p:spPr>
        <p:txBody>
          <a:bodyPr lIns="91440" rIns="91440" tIns="45720" bIns="45720" anchor="t">
            <a:noAutofit/>
          </a:bodyPr>
          <a:p>
            <a:pPr marL="228600" indent="-228600" defTabSz="914400">
              <a:lnSpc>
                <a:spcPct val="90000"/>
              </a:lnSpc>
              <a:spcBef>
                <a:spcPts val="1001"/>
              </a:spcBef>
              <a:buClr>
                <a:srgbClr val="000000"/>
              </a:buClr>
              <a:buFont typeface="Arial"/>
              <a:buChar char="•"/>
            </a:pPr>
            <a:r>
              <a:rPr b="0" lang="it-IT" sz="2800" spc="-1" strike="noStrike">
                <a:solidFill>
                  <a:schemeClr val="dk1"/>
                </a:solidFill>
                <a:latin typeface="Calibri"/>
              </a:rPr>
              <a:t>Fare clic per modificare gli stili del testo dello schema</a:t>
            </a:r>
            <a:endParaRPr b="0" lang="it-IT" sz="2800" spc="-1" strike="noStrike">
              <a:solidFill>
                <a:schemeClr val="dk1"/>
              </a:solidFill>
              <a:latin typeface="Calibri"/>
            </a:endParaRPr>
          </a:p>
          <a:p>
            <a:pPr lvl="1" marL="685800" indent="-228600" defTabSz="914400">
              <a:lnSpc>
                <a:spcPct val="90000"/>
              </a:lnSpc>
              <a:spcBef>
                <a:spcPts val="499"/>
              </a:spcBef>
              <a:buClr>
                <a:srgbClr val="000000"/>
              </a:buClr>
              <a:buFont typeface="Arial"/>
              <a:buChar char="•"/>
            </a:pPr>
            <a:r>
              <a:rPr b="0" lang="it-IT" sz="2400" spc="-1" strike="noStrike">
                <a:solidFill>
                  <a:schemeClr val="dk1"/>
                </a:solidFill>
                <a:latin typeface="Calibri"/>
              </a:rPr>
              <a:t>Secondo livello</a:t>
            </a:r>
            <a:endParaRPr b="0" lang="it-IT" sz="2400" spc="-1" strike="noStrike">
              <a:solidFill>
                <a:schemeClr val="dk1"/>
              </a:solidFill>
              <a:latin typeface="Calibri"/>
            </a:endParaRPr>
          </a:p>
          <a:p>
            <a:pPr lvl="2" marL="1143000" indent="-228600" defTabSz="914400">
              <a:lnSpc>
                <a:spcPct val="90000"/>
              </a:lnSpc>
              <a:spcBef>
                <a:spcPts val="499"/>
              </a:spcBef>
              <a:buClr>
                <a:srgbClr val="000000"/>
              </a:buClr>
              <a:buFont typeface="Arial"/>
              <a:buChar char="•"/>
            </a:pPr>
            <a:r>
              <a:rPr b="0" lang="it-IT" sz="2000" spc="-1" strike="noStrike">
                <a:solidFill>
                  <a:schemeClr val="dk1"/>
                </a:solidFill>
                <a:latin typeface="Calibri"/>
              </a:rPr>
              <a:t>Terzo livello</a:t>
            </a:r>
            <a:endParaRPr b="0" lang="it-IT" sz="2000" spc="-1" strike="noStrike">
              <a:solidFill>
                <a:schemeClr val="dk1"/>
              </a:solidFill>
              <a:latin typeface="Calibri"/>
            </a:endParaRPr>
          </a:p>
          <a:p>
            <a:pPr lvl="3" marL="1600200" indent="-228600" defTabSz="914400">
              <a:lnSpc>
                <a:spcPct val="90000"/>
              </a:lnSpc>
              <a:spcBef>
                <a:spcPts val="499"/>
              </a:spcBef>
              <a:buClr>
                <a:srgbClr val="000000"/>
              </a:buClr>
              <a:buFont typeface="Arial"/>
              <a:buChar char="•"/>
            </a:pPr>
            <a:r>
              <a:rPr b="0" lang="it-IT" sz="1800" spc="-1" strike="noStrike">
                <a:solidFill>
                  <a:schemeClr val="dk1"/>
                </a:solidFill>
                <a:latin typeface="Calibri"/>
              </a:rPr>
              <a:t>Quarto livello</a:t>
            </a:r>
            <a:endParaRPr b="0" lang="it-IT" sz="1800" spc="-1" strike="noStrike">
              <a:solidFill>
                <a:schemeClr val="dk1"/>
              </a:solidFill>
              <a:latin typeface="Calibri"/>
            </a:endParaRPr>
          </a:p>
          <a:p>
            <a:pPr lvl="4" marL="2057400" indent="-228600" defTabSz="914400">
              <a:lnSpc>
                <a:spcPct val="90000"/>
              </a:lnSpc>
              <a:spcBef>
                <a:spcPts val="499"/>
              </a:spcBef>
              <a:buClr>
                <a:srgbClr val="000000"/>
              </a:buClr>
              <a:buFont typeface="Arial"/>
              <a:buChar char="•"/>
            </a:pPr>
            <a:r>
              <a:rPr b="0" lang="it-IT" sz="1800" spc="-1" strike="noStrike">
                <a:solidFill>
                  <a:schemeClr val="dk1"/>
                </a:solidFill>
                <a:latin typeface="Calibri"/>
              </a:rPr>
              <a:t>Quinto livello</a:t>
            </a:r>
            <a:endParaRPr b="0" lang="it-IT" sz="1800" spc="-1" strike="noStrike">
              <a:solidFill>
                <a:schemeClr val="dk1"/>
              </a:solidFill>
              <a:latin typeface="Calibri"/>
            </a:endParaRPr>
          </a:p>
        </p:txBody>
      </p:sp>
      <p:sp>
        <p:nvSpPr>
          <p:cNvPr id="31" name="PlaceHolder 3"/>
          <p:cNvSpPr>
            <a:spLocks noGrp="1"/>
          </p:cNvSpPr>
          <p:nvPr>
            <p:ph type="body"/>
          </p:nvPr>
        </p:nvSpPr>
        <p:spPr>
          <a:xfrm>
            <a:off x="6172200" y="1825560"/>
            <a:ext cx="5181120" cy="4350960"/>
          </a:xfrm>
          <a:prstGeom prst="rect">
            <a:avLst/>
          </a:prstGeom>
          <a:noFill/>
          <a:ln w="0">
            <a:noFill/>
          </a:ln>
        </p:spPr>
        <p:txBody>
          <a:bodyPr lIns="91440" rIns="91440" tIns="45720" bIns="45720" anchor="t">
            <a:noAutofit/>
          </a:bodyPr>
          <a:p>
            <a:pPr marL="228600" indent="-228600" defTabSz="914400">
              <a:lnSpc>
                <a:spcPct val="90000"/>
              </a:lnSpc>
              <a:spcBef>
                <a:spcPts val="1001"/>
              </a:spcBef>
              <a:buClr>
                <a:srgbClr val="000000"/>
              </a:buClr>
              <a:buFont typeface="Arial"/>
              <a:buChar char="•"/>
            </a:pPr>
            <a:r>
              <a:rPr b="0" lang="it-IT" sz="2800" spc="-1" strike="noStrike">
                <a:solidFill>
                  <a:schemeClr val="dk1"/>
                </a:solidFill>
                <a:latin typeface="Calibri"/>
              </a:rPr>
              <a:t>Fare clic per modificare gli stili del testo dello schema</a:t>
            </a:r>
            <a:endParaRPr b="0" lang="it-IT" sz="2800" spc="-1" strike="noStrike">
              <a:solidFill>
                <a:schemeClr val="dk1"/>
              </a:solidFill>
              <a:latin typeface="Calibri"/>
            </a:endParaRPr>
          </a:p>
          <a:p>
            <a:pPr lvl="1" marL="685800" indent="-228600" defTabSz="914400">
              <a:lnSpc>
                <a:spcPct val="90000"/>
              </a:lnSpc>
              <a:spcBef>
                <a:spcPts val="499"/>
              </a:spcBef>
              <a:buClr>
                <a:srgbClr val="000000"/>
              </a:buClr>
              <a:buFont typeface="Arial"/>
              <a:buChar char="•"/>
            </a:pPr>
            <a:r>
              <a:rPr b="0" lang="it-IT" sz="2400" spc="-1" strike="noStrike">
                <a:solidFill>
                  <a:schemeClr val="dk1"/>
                </a:solidFill>
                <a:latin typeface="Calibri"/>
              </a:rPr>
              <a:t>Secondo livello</a:t>
            </a:r>
            <a:endParaRPr b="0" lang="it-IT" sz="2400" spc="-1" strike="noStrike">
              <a:solidFill>
                <a:schemeClr val="dk1"/>
              </a:solidFill>
              <a:latin typeface="Calibri"/>
            </a:endParaRPr>
          </a:p>
          <a:p>
            <a:pPr lvl="2" marL="1143000" indent="-228600" defTabSz="914400">
              <a:lnSpc>
                <a:spcPct val="90000"/>
              </a:lnSpc>
              <a:spcBef>
                <a:spcPts val="499"/>
              </a:spcBef>
              <a:buClr>
                <a:srgbClr val="000000"/>
              </a:buClr>
              <a:buFont typeface="Arial"/>
              <a:buChar char="•"/>
            </a:pPr>
            <a:r>
              <a:rPr b="0" lang="it-IT" sz="2000" spc="-1" strike="noStrike">
                <a:solidFill>
                  <a:schemeClr val="dk1"/>
                </a:solidFill>
                <a:latin typeface="Calibri"/>
              </a:rPr>
              <a:t>Terzo livello</a:t>
            </a:r>
            <a:endParaRPr b="0" lang="it-IT" sz="2000" spc="-1" strike="noStrike">
              <a:solidFill>
                <a:schemeClr val="dk1"/>
              </a:solidFill>
              <a:latin typeface="Calibri"/>
            </a:endParaRPr>
          </a:p>
          <a:p>
            <a:pPr lvl="3" marL="1600200" indent="-228600" defTabSz="914400">
              <a:lnSpc>
                <a:spcPct val="90000"/>
              </a:lnSpc>
              <a:spcBef>
                <a:spcPts val="499"/>
              </a:spcBef>
              <a:buClr>
                <a:srgbClr val="000000"/>
              </a:buClr>
              <a:buFont typeface="Arial"/>
              <a:buChar char="•"/>
            </a:pPr>
            <a:r>
              <a:rPr b="0" lang="it-IT" sz="1800" spc="-1" strike="noStrike">
                <a:solidFill>
                  <a:schemeClr val="dk1"/>
                </a:solidFill>
                <a:latin typeface="Calibri"/>
              </a:rPr>
              <a:t>Quarto livello</a:t>
            </a:r>
            <a:endParaRPr b="0" lang="it-IT" sz="1800" spc="-1" strike="noStrike">
              <a:solidFill>
                <a:schemeClr val="dk1"/>
              </a:solidFill>
              <a:latin typeface="Calibri"/>
            </a:endParaRPr>
          </a:p>
          <a:p>
            <a:pPr lvl="4" marL="2057400" indent="-228600" defTabSz="914400">
              <a:lnSpc>
                <a:spcPct val="90000"/>
              </a:lnSpc>
              <a:spcBef>
                <a:spcPts val="499"/>
              </a:spcBef>
              <a:buClr>
                <a:srgbClr val="000000"/>
              </a:buClr>
              <a:buFont typeface="Arial"/>
              <a:buChar char="•"/>
            </a:pPr>
            <a:r>
              <a:rPr b="0" lang="it-IT" sz="1800" spc="-1" strike="noStrike">
                <a:solidFill>
                  <a:schemeClr val="dk1"/>
                </a:solidFill>
                <a:latin typeface="Calibri"/>
              </a:rPr>
              <a:t>Quinto livello</a:t>
            </a:r>
            <a:endParaRPr b="0" lang="it-IT" sz="1800" spc="-1" strike="noStrike">
              <a:solidFill>
                <a:schemeClr val="dk1"/>
              </a:solidFill>
              <a:latin typeface="Calibri"/>
            </a:endParaRPr>
          </a:p>
        </p:txBody>
      </p:sp>
      <p:sp>
        <p:nvSpPr>
          <p:cNvPr id="32" name="PlaceHolder 4"/>
          <p:cNvSpPr>
            <a:spLocks noGrp="1"/>
          </p:cNvSpPr>
          <p:nvPr>
            <p:ph type="dt" idx="16"/>
          </p:nvPr>
        </p:nvSpPr>
        <p:spPr>
          <a:xfrm>
            <a:off x="838080" y="6356520"/>
            <a:ext cx="2742840" cy="364680"/>
          </a:xfrm>
          <a:prstGeom prst="rect">
            <a:avLst/>
          </a:prstGeom>
          <a:noFill/>
          <a:ln w="0">
            <a:noFill/>
          </a:ln>
        </p:spPr>
        <p:txBody>
          <a:bodyPr lIns="91440" rIns="91440" tIns="45720" bIns="45720" anchor="ctr">
            <a:noAutofit/>
          </a:bodyPr>
          <a:lstStyle>
            <a:lvl1pPr indent="0" defTabSz="914400">
              <a:lnSpc>
                <a:spcPct val="100000"/>
              </a:lnSpc>
              <a:buNone/>
              <a:defRPr b="0" lang="it-IT" sz="1200" spc="-1" strike="noStrike">
                <a:solidFill>
                  <a:schemeClr val="dk1">
                    <a:tint val="75000"/>
                  </a:schemeClr>
                </a:solidFill>
                <a:latin typeface="Calibri"/>
              </a:defRPr>
            </a:lvl1pPr>
          </a:lstStyle>
          <a:p>
            <a:pPr indent="0" defTabSz="914400">
              <a:lnSpc>
                <a:spcPct val="100000"/>
              </a:lnSpc>
              <a:buNone/>
            </a:pPr>
            <a:r>
              <a:rPr b="0" lang="it-IT" sz="1200" spc="-1" strike="noStrike">
                <a:solidFill>
                  <a:schemeClr val="dk1">
                    <a:tint val="75000"/>
                  </a:schemeClr>
                </a:solidFill>
                <a:latin typeface="Calibri"/>
              </a:rPr>
              <a:t>&lt;data/ora&gt;</a:t>
            </a:r>
            <a:endParaRPr b="0" lang="it-IT" sz="1200" spc="-1" strike="noStrike">
              <a:solidFill>
                <a:srgbClr val="000000"/>
              </a:solidFill>
              <a:latin typeface="Times New Roman"/>
            </a:endParaRPr>
          </a:p>
        </p:txBody>
      </p:sp>
      <p:sp>
        <p:nvSpPr>
          <p:cNvPr id="33" name="PlaceHolder 5"/>
          <p:cNvSpPr>
            <a:spLocks noGrp="1"/>
          </p:cNvSpPr>
          <p:nvPr>
            <p:ph type="ftr" idx="17"/>
          </p:nvPr>
        </p:nvSpPr>
        <p:spPr>
          <a:xfrm>
            <a:off x="4038480" y="6356520"/>
            <a:ext cx="4114440" cy="364680"/>
          </a:xfrm>
          <a:prstGeom prst="rect">
            <a:avLst/>
          </a:prstGeom>
          <a:noFill/>
          <a:ln w="0">
            <a:noFill/>
          </a:ln>
        </p:spPr>
        <p:txBody>
          <a:bodyPr lIns="91440" rIns="91440" tIns="45720" bIns="45720" anchor="ctr">
            <a:noAutofit/>
          </a:bodyPr>
          <a:lstStyle>
            <a:lvl1pPr indent="0" algn="ctr">
              <a:buNone/>
              <a:defRPr b="0" lang="it-IT" sz="1400" spc="-1" strike="noStrike">
                <a:solidFill>
                  <a:srgbClr val="000000"/>
                </a:solidFill>
                <a:latin typeface="Times New Roman"/>
              </a:defRPr>
            </a:lvl1pPr>
          </a:lstStyle>
          <a:p>
            <a:pPr indent="0" algn="ctr">
              <a:buNone/>
            </a:pPr>
            <a:r>
              <a:rPr b="0" lang="it-IT" sz="1400" spc="-1" strike="noStrike">
                <a:solidFill>
                  <a:srgbClr val="000000"/>
                </a:solidFill>
                <a:latin typeface="Times New Roman"/>
              </a:rPr>
              <a:t>&lt;piè di pagina&gt;</a:t>
            </a:r>
            <a:endParaRPr b="0" lang="it-IT" sz="1400" spc="-1" strike="noStrike">
              <a:solidFill>
                <a:srgbClr val="000000"/>
              </a:solidFill>
              <a:latin typeface="Times New Roman"/>
            </a:endParaRPr>
          </a:p>
        </p:txBody>
      </p:sp>
      <p:sp>
        <p:nvSpPr>
          <p:cNvPr id="34" name="PlaceHolder 6"/>
          <p:cNvSpPr>
            <a:spLocks noGrp="1"/>
          </p:cNvSpPr>
          <p:nvPr>
            <p:ph type="sldNum" idx="18"/>
          </p:nvPr>
        </p:nvSpPr>
        <p:spPr>
          <a:xfrm>
            <a:off x="8610480" y="6356520"/>
            <a:ext cx="2742840" cy="364680"/>
          </a:xfrm>
          <a:prstGeom prst="rect">
            <a:avLst/>
          </a:prstGeom>
          <a:noFill/>
          <a:ln w="0">
            <a:noFill/>
          </a:ln>
        </p:spPr>
        <p:txBody>
          <a:bodyPr lIns="91440" rIns="91440" tIns="45720" bIns="45720" anchor="ctr">
            <a:noAutofit/>
          </a:bodyPr>
          <a:lstStyle>
            <a:lvl1pPr indent="0" algn="r" defTabSz="914400">
              <a:lnSpc>
                <a:spcPct val="100000"/>
              </a:lnSpc>
              <a:buNone/>
              <a:defRPr b="0" lang="it-IT" sz="1200" spc="-1" strike="noStrike">
                <a:solidFill>
                  <a:schemeClr val="dk1">
                    <a:tint val="75000"/>
                  </a:schemeClr>
                </a:solidFill>
                <a:latin typeface="Calibri"/>
              </a:defRPr>
            </a:lvl1pPr>
          </a:lstStyle>
          <a:p>
            <a:pPr indent="0" algn="r" defTabSz="914400">
              <a:lnSpc>
                <a:spcPct val="100000"/>
              </a:lnSpc>
              <a:buNone/>
            </a:pPr>
            <a:fld id="{01F793AA-3E30-4D79-B47A-A9CF49CA233E}" type="slidenum">
              <a:rPr b="0" lang="it-IT" sz="1200" spc="-1" strike="noStrike">
                <a:solidFill>
                  <a:schemeClr val="dk1">
                    <a:tint val="75000"/>
                  </a:schemeClr>
                </a:solidFill>
                <a:latin typeface="Calibri"/>
              </a:rPr>
              <a:t>&lt;numero&gt;</a:t>
            </a:fld>
            <a:endParaRPr b="0" lang="it-IT" sz="12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9" r:id="rId2"/>
  </p:sldLayoutIdLst>
</p:sldMaster>
</file>

<file path=ppt/slideMasters/slideMaster7.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38" name="PlaceHolder 1"/>
          <p:cNvSpPr>
            <a:spLocks noGrp="1"/>
          </p:cNvSpPr>
          <p:nvPr>
            <p:ph type="title"/>
          </p:nvPr>
        </p:nvSpPr>
        <p:spPr>
          <a:xfrm>
            <a:off x="839880" y="365040"/>
            <a:ext cx="10515240" cy="1325160"/>
          </a:xfrm>
          <a:prstGeom prst="rect">
            <a:avLst/>
          </a:prstGeom>
          <a:noFill/>
          <a:ln w="0">
            <a:noFill/>
          </a:ln>
        </p:spPr>
        <p:txBody>
          <a:bodyPr lIns="91440" rIns="91440" tIns="45720" bIns="45720" anchor="ctr">
            <a:noAutofit/>
          </a:bodyPr>
          <a:p>
            <a:pPr indent="0" defTabSz="914400">
              <a:lnSpc>
                <a:spcPct val="90000"/>
              </a:lnSpc>
              <a:buNone/>
            </a:pPr>
            <a:r>
              <a:rPr b="0" lang="it-IT" sz="4400" spc="-1" strike="noStrike">
                <a:solidFill>
                  <a:schemeClr val="dk1"/>
                </a:solidFill>
                <a:latin typeface="Calibri Light"/>
              </a:rPr>
              <a:t>Fare clic per modificare lo stile del titolo dello schema</a:t>
            </a:r>
            <a:endParaRPr b="0" lang="it-IT" sz="4400" spc="-1" strike="noStrike">
              <a:solidFill>
                <a:schemeClr val="dk1"/>
              </a:solidFill>
              <a:latin typeface="Calibri"/>
            </a:endParaRPr>
          </a:p>
        </p:txBody>
      </p:sp>
      <p:sp>
        <p:nvSpPr>
          <p:cNvPr id="39" name="PlaceHolder 2"/>
          <p:cNvSpPr>
            <a:spLocks noGrp="1"/>
          </p:cNvSpPr>
          <p:nvPr>
            <p:ph type="body"/>
          </p:nvPr>
        </p:nvSpPr>
        <p:spPr>
          <a:xfrm>
            <a:off x="839880" y="1681200"/>
            <a:ext cx="5157360" cy="823680"/>
          </a:xfrm>
          <a:prstGeom prst="rect">
            <a:avLst/>
          </a:prstGeom>
          <a:noFill/>
          <a:ln w="0">
            <a:noFill/>
          </a:ln>
        </p:spPr>
        <p:txBody>
          <a:bodyPr lIns="91440" rIns="91440" tIns="45720" bIns="45720" anchor="b">
            <a:noAutofit/>
          </a:bodyPr>
          <a:p>
            <a:pPr indent="0" defTabSz="914400">
              <a:lnSpc>
                <a:spcPct val="90000"/>
              </a:lnSpc>
              <a:spcBef>
                <a:spcPts val="1001"/>
              </a:spcBef>
              <a:buNone/>
              <a:tabLst>
                <a:tab algn="l" pos="0"/>
              </a:tabLst>
            </a:pPr>
            <a:r>
              <a:rPr b="1" lang="it-IT" sz="2400" spc="-1" strike="noStrike">
                <a:solidFill>
                  <a:schemeClr val="dk1"/>
                </a:solidFill>
                <a:latin typeface="Calibri"/>
              </a:rPr>
              <a:t>Fare clic per modificare gli stili del testo dello schema</a:t>
            </a:r>
            <a:endParaRPr b="0" lang="it-IT" sz="2400" spc="-1" strike="noStrike">
              <a:solidFill>
                <a:schemeClr val="dk1"/>
              </a:solidFill>
              <a:latin typeface="Calibri"/>
            </a:endParaRPr>
          </a:p>
        </p:txBody>
      </p:sp>
      <p:sp>
        <p:nvSpPr>
          <p:cNvPr id="40" name="PlaceHolder 3"/>
          <p:cNvSpPr>
            <a:spLocks noGrp="1"/>
          </p:cNvSpPr>
          <p:nvPr>
            <p:ph type="body"/>
          </p:nvPr>
        </p:nvSpPr>
        <p:spPr>
          <a:xfrm>
            <a:off x="839880" y="2505240"/>
            <a:ext cx="5157360" cy="3684240"/>
          </a:xfrm>
          <a:prstGeom prst="rect">
            <a:avLst/>
          </a:prstGeom>
          <a:noFill/>
          <a:ln w="0">
            <a:noFill/>
          </a:ln>
        </p:spPr>
        <p:txBody>
          <a:bodyPr lIns="91440" rIns="91440" tIns="45720" bIns="45720" anchor="t">
            <a:noAutofit/>
          </a:bodyPr>
          <a:p>
            <a:pPr marL="228600" indent="-228600" defTabSz="914400">
              <a:lnSpc>
                <a:spcPct val="90000"/>
              </a:lnSpc>
              <a:spcBef>
                <a:spcPts val="1001"/>
              </a:spcBef>
              <a:buClr>
                <a:srgbClr val="000000"/>
              </a:buClr>
              <a:buFont typeface="Arial"/>
              <a:buChar char="•"/>
            </a:pPr>
            <a:r>
              <a:rPr b="0" lang="it-IT" sz="2800" spc="-1" strike="noStrike">
                <a:solidFill>
                  <a:schemeClr val="dk1"/>
                </a:solidFill>
                <a:latin typeface="Calibri"/>
              </a:rPr>
              <a:t>Fare clic per modificare gli stili del testo dello schema</a:t>
            </a:r>
            <a:endParaRPr b="0" lang="it-IT" sz="2800" spc="-1" strike="noStrike">
              <a:solidFill>
                <a:schemeClr val="dk1"/>
              </a:solidFill>
              <a:latin typeface="Calibri"/>
            </a:endParaRPr>
          </a:p>
          <a:p>
            <a:pPr lvl="1" marL="685800" indent="-228600" defTabSz="914400">
              <a:lnSpc>
                <a:spcPct val="90000"/>
              </a:lnSpc>
              <a:spcBef>
                <a:spcPts val="499"/>
              </a:spcBef>
              <a:buClr>
                <a:srgbClr val="000000"/>
              </a:buClr>
              <a:buFont typeface="Arial"/>
              <a:buChar char="•"/>
            </a:pPr>
            <a:r>
              <a:rPr b="0" lang="it-IT" sz="2400" spc="-1" strike="noStrike">
                <a:solidFill>
                  <a:schemeClr val="dk1"/>
                </a:solidFill>
                <a:latin typeface="Calibri"/>
              </a:rPr>
              <a:t>Secondo livello</a:t>
            </a:r>
            <a:endParaRPr b="0" lang="it-IT" sz="2400" spc="-1" strike="noStrike">
              <a:solidFill>
                <a:schemeClr val="dk1"/>
              </a:solidFill>
              <a:latin typeface="Calibri"/>
            </a:endParaRPr>
          </a:p>
          <a:p>
            <a:pPr lvl="2" marL="1143000" indent="-228600" defTabSz="914400">
              <a:lnSpc>
                <a:spcPct val="90000"/>
              </a:lnSpc>
              <a:spcBef>
                <a:spcPts val="499"/>
              </a:spcBef>
              <a:buClr>
                <a:srgbClr val="000000"/>
              </a:buClr>
              <a:buFont typeface="Arial"/>
              <a:buChar char="•"/>
            </a:pPr>
            <a:r>
              <a:rPr b="0" lang="it-IT" sz="2000" spc="-1" strike="noStrike">
                <a:solidFill>
                  <a:schemeClr val="dk1"/>
                </a:solidFill>
                <a:latin typeface="Calibri"/>
              </a:rPr>
              <a:t>Terzo livello</a:t>
            </a:r>
            <a:endParaRPr b="0" lang="it-IT" sz="2000" spc="-1" strike="noStrike">
              <a:solidFill>
                <a:schemeClr val="dk1"/>
              </a:solidFill>
              <a:latin typeface="Calibri"/>
            </a:endParaRPr>
          </a:p>
          <a:p>
            <a:pPr lvl="3" marL="1600200" indent="-228600" defTabSz="914400">
              <a:lnSpc>
                <a:spcPct val="90000"/>
              </a:lnSpc>
              <a:spcBef>
                <a:spcPts val="499"/>
              </a:spcBef>
              <a:buClr>
                <a:srgbClr val="000000"/>
              </a:buClr>
              <a:buFont typeface="Arial"/>
              <a:buChar char="•"/>
            </a:pPr>
            <a:r>
              <a:rPr b="0" lang="it-IT" sz="1800" spc="-1" strike="noStrike">
                <a:solidFill>
                  <a:schemeClr val="dk1"/>
                </a:solidFill>
                <a:latin typeface="Calibri"/>
              </a:rPr>
              <a:t>Quarto livello</a:t>
            </a:r>
            <a:endParaRPr b="0" lang="it-IT" sz="1800" spc="-1" strike="noStrike">
              <a:solidFill>
                <a:schemeClr val="dk1"/>
              </a:solidFill>
              <a:latin typeface="Calibri"/>
            </a:endParaRPr>
          </a:p>
          <a:p>
            <a:pPr lvl="4" marL="2057400" indent="-228600" defTabSz="914400">
              <a:lnSpc>
                <a:spcPct val="90000"/>
              </a:lnSpc>
              <a:spcBef>
                <a:spcPts val="499"/>
              </a:spcBef>
              <a:buClr>
                <a:srgbClr val="000000"/>
              </a:buClr>
              <a:buFont typeface="Arial"/>
              <a:buChar char="•"/>
            </a:pPr>
            <a:r>
              <a:rPr b="0" lang="it-IT" sz="1800" spc="-1" strike="noStrike">
                <a:solidFill>
                  <a:schemeClr val="dk1"/>
                </a:solidFill>
                <a:latin typeface="Calibri"/>
              </a:rPr>
              <a:t>Quinto livello</a:t>
            </a:r>
            <a:endParaRPr b="0" lang="it-IT" sz="1800" spc="-1" strike="noStrike">
              <a:solidFill>
                <a:schemeClr val="dk1"/>
              </a:solidFill>
              <a:latin typeface="Calibri"/>
            </a:endParaRPr>
          </a:p>
        </p:txBody>
      </p:sp>
      <p:sp>
        <p:nvSpPr>
          <p:cNvPr id="41" name="PlaceHolder 4"/>
          <p:cNvSpPr>
            <a:spLocks noGrp="1"/>
          </p:cNvSpPr>
          <p:nvPr>
            <p:ph type="body"/>
          </p:nvPr>
        </p:nvSpPr>
        <p:spPr>
          <a:xfrm>
            <a:off x="6172200" y="1681200"/>
            <a:ext cx="5182920" cy="823680"/>
          </a:xfrm>
          <a:prstGeom prst="rect">
            <a:avLst/>
          </a:prstGeom>
          <a:noFill/>
          <a:ln w="0">
            <a:noFill/>
          </a:ln>
        </p:spPr>
        <p:txBody>
          <a:bodyPr lIns="91440" rIns="91440" tIns="45720" bIns="45720" anchor="b">
            <a:noAutofit/>
          </a:bodyPr>
          <a:p>
            <a:pPr indent="0" defTabSz="914400">
              <a:lnSpc>
                <a:spcPct val="90000"/>
              </a:lnSpc>
              <a:spcBef>
                <a:spcPts val="1001"/>
              </a:spcBef>
              <a:buNone/>
              <a:tabLst>
                <a:tab algn="l" pos="0"/>
              </a:tabLst>
            </a:pPr>
            <a:r>
              <a:rPr b="1" lang="it-IT" sz="2400" spc="-1" strike="noStrike">
                <a:solidFill>
                  <a:schemeClr val="dk1"/>
                </a:solidFill>
                <a:latin typeface="Calibri"/>
              </a:rPr>
              <a:t>Fare clic per modificare gli stili del testo dello schema</a:t>
            </a:r>
            <a:endParaRPr b="0" lang="it-IT" sz="2400" spc="-1" strike="noStrike">
              <a:solidFill>
                <a:schemeClr val="dk1"/>
              </a:solidFill>
              <a:latin typeface="Calibri"/>
            </a:endParaRPr>
          </a:p>
        </p:txBody>
      </p:sp>
      <p:sp>
        <p:nvSpPr>
          <p:cNvPr id="42" name="PlaceHolder 5"/>
          <p:cNvSpPr>
            <a:spLocks noGrp="1"/>
          </p:cNvSpPr>
          <p:nvPr>
            <p:ph type="body"/>
          </p:nvPr>
        </p:nvSpPr>
        <p:spPr>
          <a:xfrm>
            <a:off x="6172200" y="2505240"/>
            <a:ext cx="5182920" cy="3684240"/>
          </a:xfrm>
          <a:prstGeom prst="rect">
            <a:avLst/>
          </a:prstGeom>
          <a:noFill/>
          <a:ln w="0">
            <a:noFill/>
          </a:ln>
        </p:spPr>
        <p:txBody>
          <a:bodyPr lIns="91440" rIns="91440" tIns="45720" bIns="45720" anchor="t">
            <a:noAutofit/>
          </a:bodyPr>
          <a:p>
            <a:pPr marL="228600" indent="-228600" defTabSz="914400">
              <a:lnSpc>
                <a:spcPct val="90000"/>
              </a:lnSpc>
              <a:spcBef>
                <a:spcPts val="1001"/>
              </a:spcBef>
              <a:buClr>
                <a:srgbClr val="000000"/>
              </a:buClr>
              <a:buFont typeface="Arial"/>
              <a:buChar char="•"/>
            </a:pPr>
            <a:r>
              <a:rPr b="0" lang="it-IT" sz="2800" spc="-1" strike="noStrike">
                <a:solidFill>
                  <a:schemeClr val="dk1"/>
                </a:solidFill>
                <a:latin typeface="Calibri"/>
              </a:rPr>
              <a:t>Fare clic per modificare gli stili del testo dello schema</a:t>
            </a:r>
            <a:endParaRPr b="0" lang="it-IT" sz="2800" spc="-1" strike="noStrike">
              <a:solidFill>
                <a:schemeClr val="dk1"/>
              </a:solidFill>
              <a:latin typeface="Calibri"/>
            </a:endParaRPr>
          </a:p>
          <a:p>
            <a:pPr lvl="1" marL="685800" indent="-228600" defTabSz="914400">
              <a:lnSpc>
                <a:spcPct val="90000"/>
              </a:lnSpc>
              <a:spcBef>
                <a:spcPts val="499"/>
              </a:spcBef>
              <a:buClr>
                <a:srgbClr val="000000"/>
              </a:buClr>
              <a:buFont typeface="Arial"/>
              <a:buChar char="•"/>
            </a:pPr>
            <a:r>
              <a:rPr b="0" lang="it-IT" sz="2400" spc="-1" strike="noStrike">
                <a:solidFill>
                  <a:schemeClr val="dk1"/>
                </a:solidFill>
                <a:latin typeface="Calibri"/>
              </a:rPr>
              <a:t>Secondo livello</a:t>
            </a:r>
            <a:endParaRPr b="0" lang="it-IT" sz="2400" spc="-1" strike="noStrike">
              <a:solidFill>
                <a:schemeClr val="dk1"/>
              </a:solidFill>
              <a:latin typeface="Calibri"/>
            </a:endParaRPr>
          </a:p>
          <a:p>
            <a:pPr lvl="2" marL="1143000" indent="-228600" defTabSz="914400">
              <a:lnSpc>
                <a:spcPct val="90000"/>
              </a:lnSpc>
              <a:spcBef>
                <a:spcPts val="499"/>
              </a:spcBef>
              <a:buClr>
                <a:srgbClr val="000000"/>
              </a:buClr>
              <a:buFont typeface="Arial"/>
              <a:buChar char="•"/>
            </a:pPr>
            <a:r>
              <a:rPr b="0" lang="it-IT" sz="2000" spc="-1" strike="noStrike">
                <a:solidFill>
                  <a:schemeClr val="dk1"/>
                </a:solidFill>
                <a:latin typeface="Calibri"/>
              </a:rPr>
              <a:t>Terzo livello</a:t>
            </a:r>
            <a:endParaRPr b="0" lang="it-IT" sz="2000" spc="-1" strike="noStrike">
              <a:solidFill>
                <a:schemeClr val="dk1"/>
              </a:solidFill>
              <a:latin typeface="Calibri"/>
            </a:endParaRPr>
          </a:p>
          <a:p>
            <a:pPr lvl="3" marL="1600200" indent="-228600" defTabSz="914400">
              <a:lnSpc>
                <a:spcPct val="90000"/>
              </a:lnSpc>
              <a:spcBef>
                <a:spcPts val="499"/>
              </a:spcBef>
              <a:buClr>
                <a:srgbClr val="000000"/>
              </a:buClr>
              <a:buFont typeface="Arial"/>
              <a:buChar char="•"/>
            </a:pPr>
            <a:r>
              <a:rPr b="0" lang="it-IT" sz="1800" spc="-1" strike="noStrike">
                <a:solidFill>
                  <a:schemeClr val="dk1"/>
                </a:solidFill>
                <a:latin typeface="Calibri"/>
              </a:rPr>
              <a:t>Quarto livello</a:t>
            </a:r>
            <a:endParaRPr b="0" lang="it-IT" sz="1800" spc="-1" strike="noStrike">
              <a:solidFill>
                <a:schemeClr val="dk1"/>
              </a:solidFill>
              <a:latin typeface="Calibri"/>
            </a:endParaRPr>
          </a:p>
          <a:p>
            <a:pPr lvl="4" marL="2057400" indent="-228600" defTabSz="914400">
              <a:lnSpc>
                <a:spcPct val="90000"/>
              </a:lnSpc>
              <a:spcBef>
                <a:spcPts val="499"/>
              </a:spcBef>
              <a:buClr>
                <a:srgbClr val="000000"/>
              </a:buClr>
              <a:buFont typeface="Arial"/>
              <a:buChar char="•"/>
            </a:pPr>
            <a:r>
              <a:rPr b="0" lang="it-IT" sz="1800" spc="-1" strike="noStrike">
                <a:solidFill>
                  <a:schemeClr val="dk1"/>
                </a:solidFill>
                <a:latin typeface="Calibri"/>
              </a:rPr>
              <a:t>Quinto livello</a:t>
            </a:r>
            <a:endParaRPr b="0" lang="it-IT" sz="1800" spc="-1" strike="noStrike">
              <a:solidFill>
                <a:schemeClr val="dk1"/>
              </a:solidFill>
              <a:latin typeface="Calibri"/>
            </a:endParaRPr>
          </a:p>
        </p:txBody>
      </p:sp>
      <p:sp>
        <p:nvSpPr>
          <p:cNvPr id="43" name="PlaceHolder 6"/>
          <p:cNvSpPr>
            <a:spLocks noGrp="1"/>
          </p:cNvSpPr>
          <p:nvPr>
            <p:ph type="dt" idx="19"/>
          </p:nvPr>
        </p:nvSpPr>
        <p:spPr>
          <a:xfrm>
            <a:off x="838080" y="6356520"/>
            <a:ext cx="2742840" cy="364680"/>
          </a:xfrm>
          <a:prstGeom prst="rect">
            <a:avLst/>
          </a:prstGeom>
          <a:noFill/>
          <a:ln w="0">
            <a:noFill/>
          </a:ln>
        </p:spPr>
        <p:txBody>
          <a:bodyPr lIns="91440" rIns="91440" tIns="45720" bIns="45720" anchor="ctr">
            <a:noAutofit/>
          </a:bodyPr>
          <a:lstStyle>
            <a:lvl1pPr indent="0" defTabSz="914400">
              <a:lnSpc>
                <a:spcPct val="100000"/>
              </a:lnSpc>
              <a:buNone/>
              <a:defRPr b="0" lang="it-IT" sz="1200" spc="-1" strike="noStrike">
                <a:solidFill>
                  <a:schemeClr val="dk1">
                    <a:tint val="75000"/>
                  </a:schemeClr>
                </a:solidFill>
                <a:latin typeface="Calibri"/>
              </a:defRPr>
            </a:lvl1pPr>
          </a:lstStyle>
          <a:p>
            <a:pPr indent="0" defTabSz="914400">
              <a:lnSpc>
                <a:spcPct val="100000"/>
              </a:lnSpc>
              <a:buNone/>
            </a:pPr>
            <a:r>
              <a:rPr b="0" lang="it-IT" sz="1200" spc="-1" strike="noStrike">
                <a:solidFill>
                  <a:schemeClr val="dk1">
                    <a:tint val="75000"/>
                  </a:schemeClr>
                </a:solidFill>
                <a:latin typeface="Calibri"/>
              </a:rPr>
              <a:t>&lt;data/ora&gt;</a:t>
            </a:r>
            <a:endParaRPr b="0" lang="it-IT" sz="1200" spc="-1" strike="noStrike">
              <a:solidFill>
                <a:srgbClr val="000000"/>
              </a:solidFill>
              <a:latin typeface="Times New Roman"/>
            </a:endParaRPr>
          </a:p>
        </p:txBody>
      </p:sp>
      <p:sp>
        <p:nvSpPr>
          <p:cNvPr id="44" name="PlaceHolder 7"/>
          <p:cNvSpPr>
            <a:spLocks noGrp="1"/>
          </p:cNvSpPr>
          <p:nvPr>
            <p:ph type="ftr" idx="20"/>
          </p:nvPr>
        </p:nvSpPr>
        <p:spPr>
          <a:xfrm>
            <a:off x="4038480" y="6356520"/>
            <a:ext cx="4114440" cy="364680"/>
          </a:xfrm>
          <a:prstGeom prst="rect">
            <a:avLst/>
          </a:prstGeom>
          <a:noFill/>
          <a:ln w="0">
            <a:noFill/>
          </a:ln>
        </p:spPr>
        <p:txBody>
          <a:bodyPr lIns="91440" rIns="91440" tIns="45720" bIns="45720" anchor="ctr">
            <a:noAutofit/>
          </a:bodyPr>
          <a:lstStyle>
            <a:lvl1pPr indent="0" algn="ctr">
              <a:buNone/>
              <a:defRPr b="0" lang="it-IT" sz="1400" spc="-1" strike="noStrike">
                <a:solidFill>
                  <a:srgbClr val="000000"/>
                </a:solidFill>
                <a:latin typeface="Times New Roman"/>
              </a:defRPr>
            </a:lvl1pPr>
          </a:lstStyle>
          <a:p>
            <a:pPr indent="0" algn="ctr">
              <a:buNone/>
            </a:pPr>
            <a:r>
              <a:rPr b="0" lang="it-IT" sz="1400" spc="-1" strike="noStrike">
                <a:solidFill>
                  <a:srgbClr val="000000"/>
                </a:solidFill>
                <a:latin typeface="Times New Roman"/>
              </a:rPr>
              <a:t>&lt;piè di pagina&gt;</a:t>
            </a:r>
            <a:endParaRPr b="0" lang="it-IT" sz="1400" spc="-1" strike="noStrike">
              <a:solidFill>
                <a:srgbClr val="000000"/>
              </a:solidFill>
              <a:latin typeface="Times New Roman"/>
            </a:endParaRPr>
          </a:p>
        </p:txBody>
      </p:sp>
      <p:sp>
        <p:nvSpPr>
          <p:cNvPr id="45" name="PlaceHolder 8"/>
          <p:cNvSpPr>
            <a:spLocks noGrp="1"/>
          </p:cNvSpPr>
          <p:nvPr>
            <p:ph type="sldNum" idx="21"/>
          </p:nvPr>
        </p:nvSpPr>
        <p:spPr>
          <a:xfrm>
            <a:off x="8610480" y="6356520"/>
            <a:ext cx="2742840" cy="364680"/>
          </a:xfrm>
          <a:prstGeom prst="rect">
            <a:avLst/>
          </a:prstGeom>
          <a:noFill/>
          <a:ln w="0">
            <a:noFill/>
          </a:ln>
        </p:spPr>
        <p:txBody>
          <a:bodyPr lIns="91440" rIns="91440" tIns="45720" bIns="45720" anchor="ctr">
            <a:noAutofit/>
          </a:bodyPr>
          <a:lstStyle>
            <a:lvl1pPr indent="0" algn="r" defTabSz="914400">
              <a:lnSpc>
                <a:spcPct val="100000"/>
              </a:lnSpc>
              <a:buNone/>
              <a:defRPr b="0" lang="it-IT" sz="1200" spc="-1" strike="noStrike">
                <a:solidFill>
                  <a:schemeClr val="dk1">
                    <a:tint val="75000"/>
                  </a:schemeClr>
                </a:solidFill>
                <a:latin typeface="Calibri"/>
              </a:defRPr>
            </a:lvl1pPr>
          </a:lstStyle>
          <a:p>
            <a:pPr indent="0" algn="r" defTabSz="914400">
              <a:lnSpc>
                <a:spcPct val="100000"/>
              </a:lnSpc>
              <a:buNone/>
            </a:pPr>
            <a:fld id="{899FEE81-5797-4756-876F-66C39B4E971A}" type="slidenum">
              <a:rPr b="0" lang="it-IT" sz="1200" spc="-1" strike="noStrike">
                <a:solidFill>
                  <a:schemeClr val="dk1">
                    <a:tint val="75000"/>
                  </a:schemeClr>
                </a:solidFill>
                <a:latin typeface="Calibri"/>
              </a:rPr>
              <a:t>&lt;numero&gt;</a:t>
            </a:fld>
            <a:endParaRPr b="0" lang="it-IT" sz="12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1" r:id="rId2"/>
  </p:sldLayoutIdLst>
</p:sldMaster>
</file>

<file path=ppt/slideMasters/slideMaster8.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46" name="PlaceHolder 1"/>
          <p:cNvSpPr>
            <a:spLocks noGrp="1"/>
          </p:cNvSpPr>
          <p:nvPr>
            <p:ph type="title"/>
          </p:nvPr>
        </p:nvSpPr>
        <p:spPr>
          <a:xfrm>
            <a:off x="838080" y="365040"/>
            <a:ext cx="10515240" cy="1325160"/>
          </a:xfrm>
          <a:prstGeom prst="rect">
            <a:avLst/>
          </a:prstGeom>
          <a:noFill/>
          <a:ln w="0">
            <a:noFill/>
          </a:ln>
        </p:spPr>
        <p:txBody>
          <a:bodyPr lIns="91440" rIns="91440" tIns="45720" bIns="45720" anchor="ctr">
            <a:noAutofit/>
          </a:bodyPr>
          <a:p>
            <a:pPr indent="0" defTabSz="914400">
              <a:lnSpc>
                <a:spcPct val="90000"/>
              </a:lnSpc>
              <a:buNone/>
            </a:pPr>
            <a:r>
              <a:rPr b="0" lang="it-IT" sz="4400" spc="-1" strike="noStrike">
                <a:solidFill>
                  <a:schemeClr val="dk1"/>
                </a:solidFill>
                <a:latin typeface="Calibri Light"/>
              </a:rPr>
              <a:t>Fare clic per modificare lo stile del titolo dello schema</a:t>
            </a:r>
            <a:endParaRPr b="0" lang="it-IT" sz="4400" spc="-1" strike="noStrike">
              <a:solidFill>
                <a:schemeClr val="dk1"/>
              </a:solidFill>
              <a:latin typeface="Calibri"/>
            </a:endParaRPr>
          </a:p>
        </p:txBody>
      </p:sp>
      <p:sp>
        <p:nvSpPr>
          <p:cNvPr id="47" name="PlaceHolder 2"/>
          <p:cNvSpPr>
            <a:spLocks noGrp="1"/>
          </p:cNvSpPr>
          <p:nvPr>
            <p:ph type="dt" idx="22"/>
          </p:nvPr>
        </p:nvSpPr>
        <p:spPr>
          <a:xfrm>
            <a:off x="838080" y="6356520"/>
            <a:ext cx="2742840" cy="364680"/>
          </a:xfrm>
          <a:prstGeom prst="rect">
            <a:avLst/>
          </a:prstGeom>
          <a:noFill/>
          <a:ln w="0">
            <a:noFill/>
          </a:ln>
        </p:spPr>
        <p:txBody>
          <a:bodyPr lIns="91440" rIns="91440" tIns="45720" bIns="45720" anchor="ctr">
            <a:noAutofit/>
          </a:bodyPr>
          <a:lstStyle>
            <a:lvl1pPr indent="0" defTabSz="914400">
              <a:lnSpc>
                <a:spcPct val="100000"/>
              </a:lnSpc>
              <a:buNone/>
              <a:defRPr b="0" lang="it-IT" sz="1200" spc="-1" strike="noStrike">
                <a:solidFill>
                  <a:schemeClr val="dk1">
                    <a:tint val="75000"/>
                  </a:schemeClr>
                </a:solidFill>
                <a:latin typeface="Calibri"/>
              </a:defRPr>
            </a:lvl1pPr>
          </a:lstStyle>
          <a:p>
            <a:pPr indent="0" defTabSz="914400">
              <a:lnSpc>
                <a:spcPct val="100000"/>
              </a:lnSpc>
              <a:buNone/>
            </a:pPr>
            <a:r>
              <a:rPr b="0" lang="it-IT" sz="1200" spc="-1" strike="noStrike">
                <a:solidFill>
                  <a:schemeClr val="dk1">
                    <a:tint val="75000"/>
                  </a:schemeClr>
                </a:solidFill>
                <a:latin typeface="Calibri"/>
              </a:rPr>
              <a:t>&lt;data/ora&gt;</a:t>
            </a:r>
            <a:endParaRPr b="0" lang="it-IT" sz="1200" spc="-1" strike="noStrike">
              <a:solidFill>
                <a:srgbClr val="000000"/>
              </a:solidFill>
              <a:latin typeface="Times New Roman"/>
            </a:endParaRPr>
          </a:p>
        </p:txBody>
      </p:sp>
      <p:sp>
        <p:nvSpPr>
          <p:cNvPr id="48" name="PlaceHolder 3"/>
          <p:cNvSpPr>
            <a:spLocks noGrp="1"/>
          </p:cNvSpPr>
          <p:nvPr>
            <p:ph type="ftr" idx="23"/>
          </p:nvPr>
        </p:nvSpPr>
        <p:spPr>
          <a:xfrm>
            <a:off x="4038480" y="6356520"/>
            <a:ext cx="4114440" cy="364680"/>
          </a:xfrm>
          <a:prstGeom prst="rect">
            <a:avLst/>
          </a:prstGeom>
          <a:noFill/>
          <a:ln w="0">
            <a:noFill/>
          </a:ln>
        </p:spPr>
        <p:txBody>
          <a:bodyPr lIns="91440" rIns="91440" tIns="45720" bIns="45720" anchor="ctr">
            <a:noAutofit/>
          </a:bodyPr>
          <a:lstStyle>
            <a:lvl1pPr indent="0" algn="ctr">
              <a:buNone/>
              <a:defRPr b="0" lang="it-IT" sz="1400" spc="-1" strike="noStrike">
                <a:solidFill>
                  <a:srgbClr val="000000"/>
                </a:solidFill>
                <a:latin typeface="Times New Roman"/>
              </a:defRPr>
            </a:lvl1pPr>
          </a:lstStyle>
          <a:p>
            <a:pPr indent="0" algn="ctr">
              <a:buNone/>
            </a:pPr>
            <a:r>
              <a:rPr b="0" lang="it-IT" sz="1400" spc="-1" strike="noStrike">
                <a:solidFill>
                  <a:srgbClr val="000000"/>
                </a:solidFill>
                <a:latin typeface="Times New Roman"/>
              </a:rPr>
              <a:t>&lt;piè di pagina&gt;</a:t>
            </a:r>
            <a:endParaRPr b="0" lang="it-IT" sz="1400" spc="-1" strike="noStrike">
              <a:solidFill>
                <a:srgbClr val="000000"/>
              </a:solidFill>
              <a:latin typeface="Times New Roman"/>
            </a:endParaRPr>
          </a:p>
        </p:txBody>
      </p:sp>
      <p:sp>
        <p:nvSpPr>
          <p:cNvPr id="49" name="PlaceHolder 4"/>
          <p:cNvSpPr>
            <a:spLocks noGrp="1"/>
          </p:cNvSpPr>
          <p:nvPr>
            <p:ph type="sldNum" idx="24"/>
          </p:nvPr>
        </p:nvSpPr>
        <p:spPr>
          <a:xfrm>
            <a:off x="8610480" y="6356520"/>
            <a:ext cx="2742840" cy="364680"/>
          </a:xfrm>
          <a:prstGeom prst="rect">
            <a:avLst/>
          </a:prstGeom>
          <a:noFill/>
          <a:ln w="0">
            <a:noFill/>
          </a:ln>
        </p:spPr>
        <p:txBody>
          <a:bodyPr lIns="91440" rIns="91440" tIns="45720" bIns="45720" anchor="ctr">
            <a:noAutofit/>
          </a:bodyPr>
          <a:lstStyle>
            <a:lvl1pPr indent="0" algn="r" defTabSz="914400">
              <a:lnSpc>
                <a:spcPct val="100000"/>
              </a:lnSpc>
              <a:buNone/>
              <a:defRPr b="0" lang="it-IT" sz="1200" spc="-1" strike="noStrike">
                <a:solidFill>
                  <a:schemeClr val="dk1">
                    <a:tint val="75000"/>
                  </a:schemeClr>
                </a:solidFill>
                <a:latin typeface="Calibri"/>
              </a:defRPr>
            </a:lvl1pPr>
          </a:lstStyle>
          <a:p>
            <a:pPr indent="0" algn="r" defTabSz="914400">
              <a:lnSpc>
                <a:spcPct val="100000"/>
              </a:lnSpc>
              <a:buNone/>
            </a:pPr>
            <a:fld id="{B67308DF-FD32-4F50-914F-D10F15C43804}" type="slidenum">
              <a:rPr b="0" lang="it-IT" sz="1200" spc="-1" strike="noStrike">
                <a:solidFill>
                  <a:schemeClr val="dk1">
                    <a:tint val="75000"/>
                  </a:schemeClr>
                </a:solidFill>
                <a:latin typeface="Calibri"/>
              </a:rPr>
              <a:t>&lt;numero&gt;</a:t>
            </a:fld>
            <a:endParaRPr b="0" lang="it-IT" sz="12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3" r:id="rId2"/>
  </p:sldLayoutIdLst>
</p:sldMaster>
</file>

<file path=ppt/slideMasters/slideMaster9.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51" name="PlaceHolder 1"/>
          <p:cNvSpPr>
            <a:spLocks noGrp="1"/>
          </p:cNvSpPr>
          <p:nvPr>
            <p:ph type="dt" idx="25"/>
          </p:nvPr>
        </p:nvSpPr>
        <p:spPr>
          <a:xfrm>
            <a:off x="838080" y="6356520"/>
            <a:ext cx="2742840" cy="364680"/>
          </a:xfrm>
          <a:prstGeom prst="rect">
            <a:avLst/>
          </a:prstGeom>
          <a:noFill/>
          <a:ln w="0">
            <a:noFill/>
          </a:ln>
        </p:spPr>
        <p:txBody>
          <a:bodyPr lIns="91440" rIns="91440" tIns="45720" bIns="45720" anchor="ctr">
            <a:noAutofit/>
          </a:bodyPr>
          <a:lstStyle>
            <a:lvl1pPr indent="0" defTabSz="914400">
              <a:lnSpc>
                <a:spcPct val="100000"/>
              </a:lnSpc>
              <a:buNone/>
              <a:defRPr b="0" lang="it-IT" sz="1200" spc="-1" strike="noStrike">
                <a:solidFill>
                  <a:schemeClr val="dk1">
                    <a:tint val="75000"/>
                  </a:schemeClr>
                </a:solidFill>
                <a:latin typeface="Calibri"/>
              </a:defRPr>
            </a:lvl1pPr>
          </a:lstStyle>
          <a:p>
            <a:pPr indent="0" defTabSz="914400">
              <a:lnSpc>
                <a:spcPct val="100000"/>
              </a:lnSpc>
              <a:buNone/>
            </a:pPr>
            <a:r>
              <a:rPr b="0" lang="it-IT" sz="1200" spc="-1" strike="noStrike">
                <a:solidFill>
                  <a:schemeClr val="dk1">
                    <a:tint val="75000"/>
                  </a:schemeClr>
                </a:solidFill>
                <a:latin typeface="Calibri"/>
              </a:rPr>
              <a:t>&lt;data/ora&gt;</a:t>
            </a:r>
            <a:endParaRPr b="0" lang="it-IT" sz="1200" spc="-1" strike="noStrike">
              <a:solidFill>
                <a:srgbClr val="000000"/>
              </a:solidFill>
              <a:latin typeface="Times New Roman"/>
            </a:endParaRPr>
          </a:p>
        </p:txBody>
      </p:sp>
      <p:sp>
        <p:nvSpPr>
          <p:cNvPr id="52" name="PlaceHolder 2"/>
          <p:cNvSpPr>
            <a:spLocks noGrp="1"/>
          </p:cNvSpPr>
          <p:nvPr>
            <p:ph type="ftr" idx="26"/>
          </p:nvPr>
        </p:nvSpPr>
        <p:spPr>
          <a:xfrm>
            <a:off x="4038480" y="6356520"/>
            <a:ext cx="4114440" cy="364680"/>
          </a:xfrm>
          <a:prstGeom prst="rect">
            <a:avLst/>
          </a:prstGeom>
          <a:noFill/>
          <a:ln w="0">
            <a:noFill/>
          </a:ln>
        </p:spPr>
        <p:txBody>
          <a:bodyPr lIns="91440" rIns="91440" tIns="45720" bIns="45720" anchor="ctr">
            <a:noAutofit/>
          </a:bodyPr>
          <a:lstStyle>
            <a:lvl1pPr indent="0" algn="ctr">
              <a:buNone/>
              <a:defRPr b="0" lang="it-IT" sz="1400" spc="-1" strike="noStrike">
                <a:solidFill>
                  <a:srgbClr val="000000"/>
                </a:solidFill>
                <a:latin typeface="Times New Roman"/>
              </a:defRPr>
            </a:lvl1pPr>
          </a:lstStyle>
          <a:p>
            <a:pPr indent="0" algn="ctr">
              <a:buNone/>
            </a:pPr>
            <a:r>
              <a:rPr b="0" lang="it-IT" sz="1400" spc="-1" strike="noStrike">
                <a:solidFill>
                  <a:srgbClr val="000000"/>
                </a:solidFill>
                <a:latin typeface="Times New Roman"/>
              </a:rPr>
              <a:t>&lt;piè di pagina&gt;</a:t>
            </a:r>
            <a:endParaRPr b="0" lang="it-IT" sz="1400" spc="-1" strike="noStrike">
              <a:solidFill>
                <a:srgbClr val="000000"/>
              </a:solidFill>
              <a:latin typeface="Times New Roman"/>
            </a:endParaRPr>
          </a:p>
        </p:txBody>
      </p:sp>
      <p:sp>
        <p:nvSpPr>
          <p:cNvPr id="53" name="PlaceHolder 3"/>
          <p:cNvSpPr>
            <a:spLocks noGrp="1"/>
          </p:cNvSpPr>
          <p:nvPr>
            <p:ph type="sldNum" idx="27"/>
          </p:nvPr>
        </p:nvSpPr>
        <p:spPr>
          <a:xfrm>
            <a:off x="8610480" y="6356520"/>
            <a:ext cx="2742840" cy="364680"/>
          </a:xfrm>
          <a:prstGeom prst="rect">
            <a:avLst/>
          </a:prstGeom>
          <a:noFill/>
          <a:ln w="0">
            <a:noFill/>
          </a:ln>
        </p:spPr>
        <p:txBody>
          <a:bodyPr lIns="91440" rIns="91440" tIns="45720" bIns="45720" anchor="ctr">
            <a:noAutofit/>
          </a:bodyPr>
          <a:lstStyle>
            <a:lvl1pPr indent="0" algn="r" defTabSz="914400">
              <a:lnSpc>
                <a:spcPct val="100000"/>
              </a:lnSpc>
              <a:buNone/>
              <a:defRPr b="0" lang="it-IT" sz="1200" spc="-1" strike="noStrike">
                <a:solidFill>
                  <a:schemeClr val="dk1">
                    <a:tint val="75000"/>
                  </a:schemeClr>
                </a:solidFill>
                <a:latin typeface="Calibri"/>
              </a:defRPr>
            </a:lvl1pPr>
          </a:lstStyle>
          <a:p>
            <a:pPr indent="0" algn="r" defTabSz="914400">
              <a:lnSpc>
                <a:spcPct val="100000"/>
              </a:lnSpc>
              <a:buNone/>
            </a:pPr>
            <a:fld id="{1B64F204-F5BC-44D0-8E31-31B74FE73108}" type="slidenum">
              <a:rPr b="0" lang="it-IT" sz="1200" spc="-1" strike="noStrike">
                <a:solidFill>
                  <a:schemeClr val="dk1">
                    <a:tint val="75000"/>
                  </a:schemeClr>
                </a:solidFill>
                <a:latin typeface="Calibri"/>
              </a:rPr>
              <a:t>&lt;numero&gt;</a:t>
            </a:fld>
            <a:endParaRPr b="0" lang="it-IT" sz="12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5" r:id="rId2"/>
  </p:sldLayoutIdLst>
</p:sldMaster>
</file>

<file path=ppt/slideMasters/slideMaster10.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54" name="PlaceHolder 1"/>
          <p:cNvSpPr>
            <a:spLocks noGrp="1"/>
          </p:cNvSpPr>
          <p:nvPr>
            <p:ph type="title"/>
          </p:nvPr>
        </p:nvSpPr>
        <p:spPr>
          <a:xfrm>
            <a:off x="839880" y="457200"/>
            <a:ext cx="3931920" cy="1599840"/>
          </a:xfrm>
          <a:prstGeom prst="rect">
            <a:avLst/>
          </a:prstGeom>
          <a:noFill/>
          <a:ln w="0">
            <a:noFill/>
          </a:ln>
        </p:spPr>
        <p:txBody>
          <a:bodyPr lIns="91440" rIns="91440" tIns="45720" bIns="45720" anchor="b">
            <a:noAutofit/>
          </a:bodyPr>
          <a:p>
            <a:pPr indent="0" defTabSz="914400">
              <a:lnSpc>
                <a:spcPct val="90000"/>
              </a:lnSpc>
              <a:buNone/>
            </a:pPr>
            <a:r>
              <a:rPr b="0" lang="it-IT" sz="3200" spc="-1" strike="noStrike">
                <a:solidFill>
                  <a:schemeClr val="dk1"/>
                </a:solidFill>
                <a:latin typeface="Calibri Light"/>
              </a:rPr>
              <a:t>Fare clic per modificare lo stile del titolo dello schema</a:t>
            </a:r>
            <a:endParaRPr b="0" lang="it-IT" sz="3200" spc="-1" strike="noStrike">
              <a:solidFill>
                <a:schemeClr val="dk1"/>
              </a:solidFill>
              <a:latin typeface="Calibri"/>
            </a:endParaRPr>
          </a:p>
        </p:txBody>
      </p:sp>
      <p:sp>
        <p:nvSpPr>
          <p:cNvPr id="55" name="PlaceHolder 2"/>
          <p:cNvSpPr>
            <a:spLocks noGrp="1"/>
          </p:cNvSpPr>
          <p:nvPr>
            <p:ph type="body"/>
          </p:nvPr>
        </p:nvSpPr>
        <p:spPr>
          <a:xfrm>
            <a:off x="5183280" y="987480"/>
            <a:ext cx="6171840" cy="4873320"/>
          </a:xfrm>
          <a:prstGeom prst="rect">
            <a:avLst/>
          </a:prstGeom>
          <a:noFill/>
          <a:ln w="0">
            <a:noFill/>
          </a:ln>
        </p:spPr>
        <p:txBody>
          <a:bodyPr lIns="91440" rIns="91440" tIns="45720" bIns="45720" anchor="t">
            <a:noAutofit/>
          </a:bodyPr>
          <a:p>
            <a:pPr marL="228600" indent="-228600" defTabSz="914400">
              <a:lnSpc>
                <a:spcPct val="90000"/>
              </a:lnSpc>
              <a:spcBef>
                <a:spcPts val="1001"/>
              </a:spcBef>
              <a:buClr>
                <a:srgbClr val="000000"/>
              </a:buClr>
              <a:buFont typeface="Arial"/>
              <a:buChar char="•"/>
            </a:pPr>
            <a:r>
              <a:rPr b="0" lang="it-IT" sz="3200" spc="-1" strike="noStrike">
                <a:solidFill>
                  <a:schemeClr val="dk1"/>
                </a:solidFill>
                <a:latin typeface="Calibri"/>
              </a:rPr>
              <a:t>Fare clic per modificare gli stili del testo dello schema</a:t>
            </a:r>
            <a:endParaRPr b="0" lang="it-IT" sz="3200" spc="-1" strike="noStrike">
              <a:solidFill>
                <a:schemeClr val="dk1"/>
              </a:solidFill>
              <a:latin typeface="Calibri"/>
            </a:endParaRPr>
          </a:p>
          <a:p>
            <a:pPr lvl="1" marL="685800" indent="-228600" defTabSz="914400">
              <a:lnSpc>
                <a:spcPct val="90000"/>
              </a:lnSpc>
              <a:spcBef>
                <a:spcPts val="499"/>
              </a:spcBef>
              <a:buClr>
                <a:srgbClr val="000000"/>
              </a:buClr>
              <a:buFont typeface="Arial"/>
              <a:buChar char="•"/>
            </a:pPr>
            <a:r>
              <a:rPr b="0" lang="it-IT" sz="2800" spc="-1" strike="noStrike">
                <a:solidFill>
                  <a:schemeClr val="dk1"/>
                </a:solidFill>
                <a:latin typeface="Calibri"/>
              </a:rPr>
              <a:t>Secondo livello</a:t>
            </a:r>
            <a:endParaRPr b="0" lang="it-IT" sz="2800" spc="-1" strike="noStrike">
              <a:solidFill>
                <a:schemeClr val="dk1"/>
              </a:solidFill>
              <a:latin typeface="Calibri"/>
            </a:endParaRPr>
          </a:p>
          <a:p>
            <a:pPr lvl="2" marL="1143000" indent="-228600" defTabSz="914400">
              <a:lnSpc>
                <a:spcPct val="90000"/>
              </a:lnSpc>
              <a:spcBef>
                <a:spcPts val="499"/>
              </a:spcBef>
              <a:buClr>
                <a:srgbClr val="000000"/>
              </a:buClr>
              <a:buFont typeface="Arial"/>
              <a:buChar char="•"/>
            </a:pPr>
            <a:r>
              <a:rPr b="0" lang="it-IT" sz="2400" spc="-1" strike="noStrike">
                <a:solidFill>
                  <a:schemeClr val="dk1"/>
                </a:solidFill>
                <a:latin typeface="Calibri"/>
              </a:rPr>
              <a:t>Terzo livello</a:t>
            </a:r>
            <a:endParaRPr b="0" lang="it-IT" sz="2400" spc="-1" strike="noStrike">
              <a:solidFill>
                <a:schemeClr val="dk1"/>
              </a:solidFill>
              <a:latin typeface="Calibri"/>
            </a:endParaRPr>
          </a:p>
          <a:p>
            <a:pPr lvl="3" marL="1600200" indent="-228600" defTabSz="914400">
              <a:lnSpc>
                <a:spcPct val="90000"/>
              </a:lnSpc>
              <a:spcBef>
                <a:spcPts val="499"/>
              </a:spcBef>
              <a:buClr>
                <a:srgbClr val="000000"/>
              </a:buClr>
              <a:buFont typeface="Arial"/>
              <a:buChar char="•"/>
            </a:pPr>
            <a:r>
              <a:rPr b="0" lang="it-IT" sz="2000" spc="-1" strike="noStrike">
                <a:solidFill>
                  <a:schemeClr val="dk1"/>
                </a:solidFill>
                <a:latin typeface="Calibri"/>
              </a:rPr>
              <a:t>Quarto livello</a:t>
            </a:r>
            <a:endParaRPr b="0" lang="it-IT" sz="2000" spc="-1" strike="noStrike">
              <a:solidFill>
                <a:schemeClr val="dk1"/>
              </a:solidFill>
              <a:latin typeface="Calibri"/>
            </a:endParaRPr>
          </a:p>
          <a:p>
            <a:pPr lvl="4" marL="2057400" indent="-228600" defTabSz="914400">
              <a:lnSpc>
                <a:spcPct val="90000"/>
              </a:lnSpc>
              <a:spcBef>
                <a:spcPts val="499"/>
              </a:spcBef>
              <a:buClr>
                <a:srgbClr val="000000"/>
              </a:buClr>
              <a:buFont typeface="Arial"/>
              <a:buChar char="•"/>
            </a:pPr>
            <a:r>
              <a:rPr b="0" lang="it-IT" sz="2000" spc="-1" strike="noStrike">
                <a:solidFill>
                  <a:schemeClr val="dk1"/>
                </a:solidFill>
                <a:latin typeface="Calibri"/>
              </a:rPr>
              <a:t>Quinto livello</a:t>
            </a:r>
            <a:endParaRPr b="0" lang="it-IT" sz="2000" spc="-1" strike="noStrike">
              <a:solidFill>
                <a:schemeClr val="dk1"/>
              </a:solidFill>
              <a:latin typeface="Calibri"/>
            </a:endParaRPr>
          </a:p>
        </p:txBody>
      </p:sp>
      <p:sp>
        <p:nvSpPr>
          <p:cNvPr id="56" name="PlaceHolder 3"/>
          <p:cNvSpPr>
            <a:spLocks noGrp="1"/>
          </p:cNvSpPr>
          <p:nvPr>
            <p:ph type="body"/>
          </p:nvPr>
        </p:nvSpPr>
        <p:spPr>
          <a:xfrm>
            <a:off x="839880" y="2057400"/>
            <a:ext cx="3931920" cy="3811320"/>
          </a:xfrm>
          <a:prstGeom prst="rect">
            <a:avLst/>
          </a:prstGeom>
          <a:noFill/>
          <a:ln w="0">
            <a:noFill/>
          </a:ln>
        </p:spPr>
        <p:txBody>
          <a:bodyPr lIns="91440" rIns="91440" tIns="45720" bIns="45720" anchor="t">
            <a:noAutofit/>
          </a:bodyPr>
          <a:p>
            <a:pPr indent="0" defTabSz="914400">
              <a:lnSpc>
                <a:spcPct val="90000"/>
              </a:lnSpc>
              <a:spcBef>
                <a:spcPts val="1001"/>
              </a:spcBef>
              <a:buNone/>
              <a:tabLst>
                <a:tab algn="l" pos="0"/>
              </a:tabLst>
            </a:pPr>
            <a:r>
              <a:rPr b="0" lang="it-IT" sz="1600" spc="-1" strike="noStrike">
                <a:solidFill>
                  <a:schemeClr val="dk1"/>
                </a:solidFill>
                <a:latin typeface="Calibri"/>
              </a:rPr>
              <a:t>Fare clic per modificare gli stili del testo dello schema</a:t>
            </a:r>
            <a:endParaRPr b="0" lang="it-IT" sz="1600" spc="-1" strike="noStrike">
              <a:solidFill>
                <a:schemeClr val="dk1"/>
              </a:solidFill>
              <a:latin typeface="Calibri"/>
            </a:endParaRPr>
          </a:p>
        </p:txBody>
      </p:sp>
      <p:sp>
        <p:nvSpPr>
          <p:cNvPr id="57" name="PlaceHolder 4"/>
          <p:cNvSpPr>
            <a:spLocks noGrp="1"/>
          </p:cNvSpPr>
          <p:nvPr>
            <p:ph type="dt" idx="28"/>
          </p:nvPr>
        </p:nvSpPr>
        <p:spPr>
          <a:xfrm>
            <a:off x="838080" y="6356520"/>
            <a:ext cx="2742840" cy="364680"/>
          </a:xfrm>
          <a:prstGeom prst="rect">
            <a:avLst/>
          </a:prstGeom>
          <a:noFill/>
          <a:ln w="0">
            <a:noFill/>
          </a:ln>
        </p:spPr>
        <p:txBody>
          <a:bodyPr lIns="91440" rIns="91440" tIns="45720" bIns="45720" anchor="ctr">
            <a:noAutofit/>
          </a:bodyPr>
          <a:lstStyle>
            <a:lvl1pPr indent="0" defTabSz="914400">
              <a:lnSpc>
                <a:spcPct val="100000"/>
              </a:lnSpc>
              <a:buNone/>
              <a:defRPr b="0" lang="it-IT" sz="1200" spc="-1" strike="noStrike">
                <a:solidFill>
                  <a:schemeClr val="dk1">
                    <a:tint val="75000"/>
                  </a:schemeClr>
                </a:solidFill>
                <a:latin typeface="Calibri"/>
              </a:defRPr>
            </a:lvl1pPr>
          </a:lstStyle>
          <a:p>
            <a:pPr indent="0" defTabSz="914400">
              <a:lnSpc>
                <a:spcPct val="100000"/>
              </a:lnSpc>
              <a:buNone/>
            </a:pPr>
            <a:r>
              <a:rPr b="0" lang="it-IT" sz="1200" spc="-1" strike="noStrike">
                <a:solidFill>
                  <a:schemeClr val="dk1">
                    <a:tint val="75000"/>
                  </a:schemeClr>
                </a:solidFill>
                <a:latin typeface="Calibri"/>
              </a:rPr>
              <a:t>&lt;data/ora&gt;</a:t>
            </a:r>
            <a:endParaRPr b="0" lang="it-IT" sz="1200" spc="-1" strike="noStrike">
              <a:solidFill>
                <a:srgbClr val="000000"/>
              </a:solidFill>
              <a:latin typeface="Times New Roman"/>
            </a:endParaRPr>
          </a:p>
        </p:txBody>
      </p:sp>
      <p:sp>
        <p:nvSpPr>
          <p:cNvPr id="58" name="PlaceHolder 5"/>
          <p:cNvSpPr>
            <a:spLocks noGrp="1"/>
          </p:cNvSpPr>
          <p:nvPr>
            <p:ph type="ftr" idx="29"/>
          </p:nvPr>
        </p:nvSpPr>
        <p:spPr>
          <a:xfrm>
            <a:off x="4038480" y="6356520"/>
            <a:ext cx="4114440" cy="364680"/>
          </a:xfrm>
          <a:prstGeom prst="rect">
            <a:avLst/>
          </a:prstGeom>
          <a:noFill/>
          <a:ln w="0">
            <a:noFill/>
          </a:ln>
        </p:spPr>
        <p:txBody>
          <a:bodyPr lIns="91440" rIns="91440" tIns="45720" bIns="45720" anchor="ctr">
            <a:noAutofit/>
          </a:bodyPr>
          <a:lstStyle>
            <a:lvl1pPr indent="0" algn="ctr">
              <a:buNone/>
              <a:defRPr b="0" lang="it-IT" sz="1400" spc="-1" strike="noStrike">
                <a:solidFill>
                  <a:srgbClr val="000000"/>
                </a:solidFill>
                <a:latin typeface="Times New Roman"/>
              </a:defRPr>
            </a:lvl1pPr>
          </a:lstStyle>
          <a:p>
            <a:pPr indent="0" algn="ctr">
              <a:buNone/>
            </a:pPr>
            <a:r>
              <a:rPr b="0" lang="it-IT" sz="1400" spc="-1" strike="noStrike">
                <a:solidFill>
                  <a:srgbClr val="000000"/>
                </a:solidFill>
                <a:latin typeface="Times New Roman"/>
              </a:rPr>
              <a:t>&lt;piè di pagina&gt;</a:t>
            </a:r>
            <a:endParaRPr b="0" lang="it-IT" sz="1400" spc="-1" strike="noStrike">
              <a:solidFill>
                <a:srgbClr val="000000"/>
              </a:solidFill>
              <a:latin typeface="Times New Roman"/>
            </a:endParaRPr>
          </a:p>
        </p:txBody>
      </p:sp>
      <p:sp>
        <p:nvSpPr>
          <p:cNvPr id="59" name="PlaceHolder 6"/>
          <p:cNvSpPr>
            <a:spLocks noGrp="1"/>
          </p:cNvSpPr>
          <p:nvPr>
            <p:ph type="sldNum" idx="30"/>
          </p:nvPr>
        </p:nvSpPr>
        <p:spPr>
          <a:xfrm>
            <a:off x="8610480" y="6356520"/>
            <a:ext cx="2742840" cy="364680"/>
          </a:xfrm>
          <a:prstGeom prst="rect">
            <a:avLst/>
          </a:prstGeom>
          <a:noFill/>
          <a:ln w="0">
            <a:noFill/>
          </a:ln>
        </p:spPr>
        <p:txBody>
          <a:bodyPr lIns="91440" rIns="91440" tIns="45720" bIns="45720" anchor="ctr">
            <a:noAutofit/>
          </a:bodyPr>
          <a:lstStyle>
            <a:lvl1pPr indent="0" algn="r" defTabSz="914400">
              <a:lnSpc>
                <a:spcPct val="100000"/>
              </a:lnSpc>
              <a:buNone/>
              <a:defRPr b="0" lang="it-IT" sz="1200" spc="-1" strike="noStrike">
                <a:solidFill>
                  <a:schemeClr val="dk1">
                    <a:tint val="75000"/>
                  </a:schemeClr>
                </a:solidFill>
                <a:latin typeface="Calibri"/>
              </a:defRPr>
            </a:lvl1pPr>
          </a:lstStyle>
          <a:p>
            <a:pPr indent="0" algn="r" defTabSz="914400">
              <a:lnSpc>
                <a:spcPct val="100000"/>
              </a:lnSpc>
              <a:buNone/>
            </a:pPr>
            <a:fld id="{A409E9A6-C5FB-464F-8EBF-BCA793E4481A}" type="slidenum">
              <a:rPr b="0" lang="it-IT" sz="1200" spc="-1" strike="noStrike">
                <a:solidFill>
                  <a:schemeClr val="dk1">
                    <a:tint val="75000"/>
                  </a:schemeClr>
                </a:solidFill>
                <a:latin typeface="Calibri"/>
              </a:rPr>
              <a:t>&lt;numero&gt;</a:t>
            </a:fld>
            <a:endParaRPr b="0" lang="it-IT" sz="12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7" r:id="rId2"/>
  </p:sldLayoutIdLst>
</p:sldMaster>
</file>

<file path=ppt/slideMasters/slideMaster1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60" name="PlaceHolder 1"/>
          <p:cNvSpPr>
            <a:spLocks noGrp="1"/>
          </p:cNvSpPr>
          <p:nvPr>
            <p:ph type="title"/>
          </p:nvPr>
        </p:nvSpPr>
        <p:spPr>
          <a:xfrm>
            <a:off x="839880" y="457200"/>
            <a:ext cx="3931920" cy="1599840"/>
          </a:xfrm>
          <a:prstGeom prst="rect">
            <a:avLst/>
          </a:prstGeom>
          <a:noFill/>
          <a:ln w="0">
            <a:noFill/>
          </a:ln>
        </p:spPr>
        <p:txBody>
          <a:bodyPr lIns="91440" rIns="91440" tIns="45720" bIns="45720" anchor="b">
            <a:noAutofit/>
          </a:bodyPr>
          <a:p>
            <a:pPr indent="0" defTabSz="914400">
              <a:lnSpc>
                <a:spcPct val="90000"/>
              </a:lnSpc>
              <a:buNone/>
            </a:pPr>
            <a:r>
              <a:rPr b="0" lang="it-IT" sz="3200" spc="-1" strike="noStrike">
                <a:solidFill>
                  <a:schemeClr val="dk1"/>
                </a:solidFill>
                <a:latin typeface="Calibri Light"/>
              </a:rPr>
              <a:t>Fare clic per modificare lo stile del titolo dello schema</a:t>
            </a:r>
            <a:endParaRPr b="0" lang="it-IT" sz="3200" spc="-1" strike="noStrike">
              <a:solidFill>
                <a:schemeClr val="dk1"/>
              </a:solidFill>
              <a:latin typeface="Calibri"/>
            </a:endParaRPr>
          </a:p>
        </p:txBody>
      </p:sp>
      <p:sp>
        <p:nvSpPr>
          <p:cNvPr id="61" name="PlaceHolder 2"/>
          <p:cNvSpPr>
            <a:spLocks noGrp="1"/>
          </p:cNvSpPr>
          <p:nvPr>
            <p:ph type="body"/>
          </p:nvPr>
        </p:nvSpPr>
        <p:spPr>
          <a:xfrm>
            <a:off x="5183280" y="987480"/>
            <a:ext cx="6171840" cy="4873320"/>
          </a:xfrm>
          <a:prstGeom prst="rect">
            <a:avLst/>
          </a:prstGeom>
          <a:noFill/>
          <a:ln w="0">
            <a:noFill/>
          </a:ln>
        </p:spPr>
        <p:txBody>
          <a:bodyPr lIns="90000" rIns="90000" tIns="45000" bIns="45000" anchor="t">
            <a:noAutofit/>
          </a:bodyPr>
          <a:p>
            <a:pPr marL="432000" indent="-324000">
              <a:lnSpc>
                <a:spcPct val="90000"/>
              </a:lnSpc>
              <a:spcBef>
                <a:spcPts val="1417"/>
              </a:spcBef>
              <a:buClr>
                <a:srgbClr val="000000"/>
              </a:buClr>
              <a:buSzPct val="45000"/>
              <a:buFont typeface="Wingdings" charset="2"/>
              <a:buChar char=""/>
            </a:pPr>
            <a:r>
              <a:rPr b="0" lang="it-IT" sz="3200" spc="-1" strike="noStrike">
                <a:solidFill>
                  <a:schemeClr val="dk1"/>
                </a:solidFill>
                <a:latin typeface="Calibri"/>
              </a:rPr>
              <a:t>Fai clic per modificare il formato del testo della struttura</a:t>
            </a:r>
            <a:endParaRPr b="0" lang="it-IT" sz="3200" spc="-1" strike="noStrike">
              <a:solidFill>
                <a:schemeClr val="dk1"/>
              </a:solidFill>
              <a:latin typeface="Calibri"/>
            </a:endParaRPr>
          </a:p>
          <a:p>
            <a:pPr lvl="1" marL="864000" indent="-324000">
              <a:lnSpc>
                <a:spcPct val="90000"/>
              </a:lnSpc>
              <a:spcBef>
                <a:spcPts val="1134"/>
              </a:spcBef>
              <a:buClr>
                <a:srgbClr val="000000"/>
              </a:buClr>
              <a:buSzPct val="75000"/>
              <a:buFont typeface="Symbol" charset="2"/>
              <a:buChar char=""/>
            </a:pPr>
            <a:r>
              <a:rPr b="0" lang="it-IT" sz="3200" spc="-1" strike="noStrike">
                <a:solidFill>
                  <a:schemeClr val="dk1"/>
                </a:solidFill>
                <a:latin typeface="Calibri"/>
              </a:rPr>
              <a:t>Secondo livello struttura</a:t>
            </a:r>
            <a:endParaRPr b="0" lang="it-IT" sz="3200" spc="-1" strike="noStrike">
              <a:solidFill>
                <a:schemeClr val="dk1"/>
              </a:solidFill>
              <a:latin typeface="Calibri"/>
            </a:endParaRPr>
          </a:p>
          <a:p>
            <a:pPr lvl="2" marL="1296000" indent="-288000">
              <a:lnSpc>
                <a:spcPct val="90000"/>
              </a:lnSpc>
              <a:spcBef>
                <a:spcPts val="850"/>
              </a:spcBef>
              <a:buClr>
                <a:srgbClr val="000000"/>
              </a:buClr>
              <a:buSzPct val="45000"/>
              <a:buFont typeface="Wingdings" charset="2"/>
              <a:buChar char=""/>
            </a:pPr>
            <a:r>
              <a:rPr b="0" lang="it-IT" sz="3200" spc="-1" strike="noStrike">
                <a:solidFill>
                  <a:schemeClr val="dk1"/>
                </a:solidFill>
                <a:latin typeface="Calibri"/>
              </a:rPr>
              <a:t>Terzo livello struttura</a:t>
            </a:r>
            <a:endParaRPr b="0" lang="it-IT" sz="3200" spc="-1" strike="noStrike">
              <a:solidFill>
                <a:schemeClr val="dk1"/>
              </a:solidFill>
              <a:latin typeface="Calibri"/>
            </a:endParaRPr>
          </a:p>
          <a:p>
            <a:pPr lvl="3" marL="1728000" indent="-216000">
              <a:lnSpc>
                <a:spcPct val="90000"/>
              </a:lnSpc>
              <a:spcBef>
                <a:spcPts val="567"/>
              </a:spcBef>
              <a:buClr>
                <a:srgbClr val="000000"/>
              </a:buClr>
              <a:buSzPct val="75000"/>
              <a:buFont typeface="Symbol" charset="2"/>
              <a:buChar char=""/>
            </a:pPr>
            <a:r>
              <a:rPr b="0" lang="it-IT" sz="3200" spc="-1" strike="noStrike">
                <a:solidFill>
                  <a:schemeClr val="dk1"/>
                </a:solidFill>
                <a:latin typeface="Calibri"/>
              </a:rPr>
              <a:t>Quarto livello struttura</a:t>
            </a:r>
            <a:endParaRPr b="0" lang="it-IT" sz="3200" spc="-1" strike="noStrike">
              <a:solidFill>
                <a:schemeClr val="dk1"/>
              </a:solidFill>
              <a:latin typeface="Calibri"/>
            </a:endParaRPr>
          </a:p>
          <a:p>
            <a:pPr lvl="4" marL="2160000" indent="-216000">
              <a:lnSpc>
                <a:spcPct val="90000"/>
              </a:lnSpc>
              <a:spcBef>
                <a:spcPts val="283"/>
              </a:spcBef>
              <a:buClr>
                <a:srgbClr val="000000"/>
              </a:buClr>
              <a:buSzPct val="45000"/>
              <a:buFont typeface="Wingdings" charset="2"/>
              <a:buChar char=""/>
            </a:pPr>
            <a:r>
              <a:rPr b="0" lang="it-IT" sz="3200" spc="-1" strike="noStrike">
                <a:solidFill>
                  <a:schemeClr val="dk1"/>
                </a:solidFill>
                <a:latin typeface="Calibri"/>
              </a:rPr>
              <a:t>Quinto livello struttura</a:t>
            </a:r>
            <a:endParaRPr b="0" lang="it-IT" sz="3200" spc="-1" strike="noStrike">
              <a:solidFill>
                <a:schemeClr val="dk1"/>
              </a:solidFill>
              <a:latin typeface="Calibri"/>
            </a:endParaRPr>
          </a:p>
          <a:p>
            <a:pPr lvl="5" marL="2592000" indent="-216000">
              <a:lnSpc>
                <a:spcPct val="90000"/>
              </a:lnSpc>
              <a:spcBef>
                <a:spcPts val="283"/>
              </a:spcBef>
              <a:buClr>
                <a:srgbClr val="000000"/>
              </a:buClr>
              <a:buSzPct val="45000"/>
              <a:buFont typeface="Wingdings" charset="2"/>
              <a:buChar char=""/>
            </a:pPr>
            <a:r>
              <a:rPr b="0" lang="it-IT" sz="3200" spc="-1" strike="noStrike">
                <a:solidFill>
                  <a:schemeClr val="dk1"/>
                </a:solidFill>
                <a:latin typeface="Calibri"/>
              </a:rPr>
              <a:t>Sesto livello struttura</a:t>
            </a:r>
            <a:endParaRPr b="0" lang="it-IT" sz="3200" spc="-1" strike="noStrike">
              <a:solidFill>
                <a:schemeClr val="dk1"/>
              </a:solidFill>
              <a:latin typeface="Calibri"/>
            </a:endParaRPr>
          </a:p>
          <a:p>
            <a:pPr lvl="6" marL="3024000" indent="-216000">
              <a:lnSpc>
                <a:spcPct val="90000"/>
              </a:lnSpc>
              <a:spcBef>
                <a:spcPts val="283"/>
              </a:spcBef>
              <a:buClr>
                <a:srgbClr val="000000"/>
              </a:buClr>
              <a:buSzPct val="45000"/>
              <a:buFont typeface="Wingdings" charset="2"/>
              <a:buChar char=""/>
            </a:pPr>
            <a:r>
              <a:rPr b="0" lang="it-IT" sz="3200" spc="-1" strike="noStrike">
                <a:solidFill>
                  <a:schemeClr val="dk1"/>
                </a:solidFill>
                <a:latin typeface="Calibri"/>
              </a:rPr>
              <a:t>Settimo livello struttura</a:t>
            </a:r>
            <a:endParaRPr b="0" lang="it-IT" sz="3200" spc="-1" strike="noStrike">
              <a:solidFill>
                <a:schemeClr val="dk1"/>
              </a:solidFill>
              <a:latin typeface="Calibri"/>
            </a:endParaRPr>
          </a:p>
        </p:txBody>
      </p:sp>
      <p:sp>
        <p:nvSpPr>
          <p:cNvPr id="62" name="PlaceHolder 3"/>
          <p:cNvSpPr>
            <a:spLocks noGrp="1"/>
          </p:cNvSpPr>
          <p:nvPr>
            <p:ph type="body"/>
          </p:nvPr>
        </p:nvSpPr>
        <p:spPr>
          <a:xfrm>
            <a:off x="839880" y="2057400"/>
            <a:ext cx="3931920" cy="3811320"/>
          </a:xfrm>
          <a:prstGeom prst="rect">
            <a:avLst/>
          </a:prstGeom>
          <a:noFill/>
          <a:ln w="0">
            <a:noFill/>
          </a:ln>
        </p:spPr>
        <p:txBody>
          <a:bodyPr lIns="91440" rIns="91440" tIns="45720" bIns="45720" anchor="t">
            <a:noAutofit/>
          </a:bodyPr>
          <a:p>
            <a:pPr indent="0" defTabSz="914400">
              <a:lnSpc>
                <a:spcPct val="90000"/>
              </a:lnSpc>
              <a:spcBef>
                <a:spcPts val="1001"/>
              </a:spcBef>
              <a:buNone/>
              <a:tabLst>
                <a:tab algn="l" pos="0"/>
              </a:tabLst>
            </a:pPr>
            <a:r>
              <a:rPr b="0" lang="it-IT" sz="1600" spc="-1" strike="noStrike">
                <a:solidFill>
                  <a:schemeClr val="dk1"/>
                </a:solidFill>
                <a:latin typeface="Calibri"/>
              </a:rPr>
              <a:t>Fare clic per modificare gli stili del testo dello schema</a:t>
            </a:r>
            <a:endParaRPr b="0" lang="it-IT" sz="1600" spc="-1" strike="noStrike">
              <a:solidFill>
                <a:schemeClr val="dk1"/>
              </a:solidFill>
              <a:latin typeface="Calibri"/>
            </a:endParaRPr>
          </a:p>
        </p:txBody>
      </p:sp>
      <p:sp>
        <p:nvSpPr>
          <p:cNvPr id="63" name="PlaceHolder 4"/>
          <p:cNvSpPr>
            <a:spLocks noGrp="1"/>
          </p:cNvSpPr>
          <p:nvPr>
            <p:ph type="dt" idx="31"/>
          </p:nvPr>
        </p:nvSpPr>
        <p:spPr>
          <a:xfrm>
            <a:off x="838080" y="6356520"/>
            <a:ext cx="2742840" cy="364680"/>
          </a:xfrm>
          <a:prstGeom prst="rect">
            <a:avLst/>
          </a:prstGeom>
          <a:noFill/>
          <a:ln w="0">
            <a:noFill/>
          </a:ln>
        </p:spPr>
        <p:txBody>
          <a:bodyPr lIns="91440" rIns="91440" tIns="45720" bIns="45720" anchor="ctr">
            <a:noAutofit/>
          </a:bodyPr>
          <a:lstStyle>
            <a:lvl1pPr indent="0" defTabSz="914400">
              <a:lnSpc>
                <a:spcPct val="100000"/>
              </a:lnSpc>
              <a:buNone/>
              <a:defRPr b="0" lang="it-IT" sz="1200" spc="-1" strike="noStrike">
                <a:solidFill>
                  <a:schemeClr val="dk1">
                    <a:tint val="75000"/>
                  </a:schemeClr>
                </a:solidFill>
                <a:latin typeface="Calibri"/>
              </a:defRPr>
            </a:lvl1pPr>
          </a:lstStyle>
          <a:p>
            <a:pPr indent="0" defTabSz="914400">
              <a:lnSpc>
                <a:spcPct val="100000"/>
              </a:lnSpc>
              <a:buNone/>
            </a:pPr>
            <a:r>
              <a:rPr b="0" lang="it-IT" sz="1200" spc="-1" strike="noStrike">
                <a:solidFill>
                  <a:schemeClr val="dk1">
                    <a:tint val="75000"/>
                  </a:schemeClr>
                </a:solidFill>
                <a:latin typeface="Calibri"/>
              </a:rPr>
              <a:t>&lt;data/ora&gt;</a:t>
            </a:r>
            <a:endParaRPr b="0" lang="it-IT" sz="1200" spc="-1" strike="noStrike">
              <a:solidFill>
                <a:srgbClr val="000000"/>
              </a:solidFill>
              <a:latin typeface="Times New Roman"/>
            </a:endParaRPr>
          </a:p>
        </p:txBody>
      </p:sp>
      <p:sp>
        <p:nvSpPr>
          <p:cNvPr id="64" name="PlaceHolder 5"/>
          <p:cNvSpPr>
            <a:spLocks noGrp="1"/>
          </p:cNvSpPr>
          <p:nvPr>
            <p:ph type="ftr" idx="32"/>
          </p:nvPr>
        </p:nvSpPr>
        <p:spPr>
          <a:xfrm>
            <a:off x="4038480" y="6356520"/>
            <a:ext cx="4114440" cy="364680"/>
          </a:xfrm>
          <a:prstGeom prst="rect">
            <a:avLst/>
          </a:prstGeom>
          <a:noFill/>
          <a:ln w="0">
            <a:noFill/>
          </a:ln>
        </p:spPr>
        <p:txBody>
          <a:bodyPr lIns="91440" rIns="91440" tIns="45720" bIns="45720" anchor="ctr">
            <a:noAutofit/>
          </a:bodyPr>
          <a:lstStyle>
            <a:lvl1pPr indent="0" algn="ctr">
              <a:buNone/>
              <a:defRPr b="0" lang="it-IT" sz="1400" spc="-1" strike="noStrike">
                <a:solidFill>
                  <a:srgbClr val="000000"/>
                </a:solidFill>
                <a:latin typeface="Times New Roman"/>
              </a:defRPr>
            </a:lvl1pPr>
          </a:lstStyle>
          <a:p>
            <a:pPr indent="0" algn="ctr">
              <a:buNone/>
            </a:pPr>
            <a:r>
              <a:rPr b="0" lang="it-IT" sz="1400" spc="-1" strike="noStrike">
                <a:solidFill>
                  <a:srgbClr val="000000"/>
                </a:solidFill>
                <a:latin typeface="Times New Roman"/>
              </a:rPr>
              <a:t>&lt;piè di pagina&gt;</a:t>
            </a:r>
            <a:endParaRPr b="0" lang="it-IT" sz="1400" spc="-1" strike="noStrike">
              <a:solidFill>
                <a:srgbClr val="000000"/>
              </a:solidFill>
              <a:latin typeface="Times New Roman"/>
            </a:endParaRPr>
          </a:p>
        </p:txBody>
      </p:sp>
      <p:sp>
        <p:nvSpPr>
          <p:cNvPr id="65" name="PlaceHolder 6"/>
          <p:cNvSpPr>
            <a:spLocks noGrp="1"/>
          </p:cNvSpPr>
          <p:nvPr>
            <p:ph type="sldNum" idx="33"/>
          </p:nvPr>
        </p:nvSpPr>
        <p:spPr>
          <a:xfrm>
            <a:off x="8610480" y="6356520"/>
            <a:ext cx="2742840" cy="364680"/>
          </a:xfrm>
          <a:prstGeom prst="rect">
            <a:avLst/>
          </a:prstGeom>
          <a:noFill/>
          <a:ln w="0">
            <a:noFill/>
          </a:ln>
        </p:spPr>
        <p:txBody>
          <a:bodyPr lIns="91440" rIns="91440" tIns="45720" bIns="45720" anchor="ctr">
            <a:noAutofit/>
          </a:bodyPr>
          <a:lstStyle>
            <a:lvl1pPr indent="0" algn="r" defTabSz="914400">
              <a:lnSpc>
                <a:spcPct val="100000"/>
              </a:lnSpc>
              <a:buNone/>
              <a:defRPr b="0" lang="it-IT" sz="1200" spc="-1" strike="noStrike">
                <a:solidFill>
                  <a:schemeClr val="dk1">
                    <a:tint val="75000"/>
                  </a:schemeClr>
                </a:solidFill>
                <a:latin typeface="Calibri"/>
              </a:defRPr>
            </a:lvl1pPr>
          </a:lstStyle>
          <a:p>
            <a:pPr indent="0" algn="r" defTabSz="914400">
              <a:lnSpc>
                <a:spcPct val="100000"/>
              </a:lnSpc>
              <a:buNone/>
            </a:pPr>
            <a:fld id="{906E8615-3493-4A3D-B7F0-68EDF912D97C}" type="slidenum">
              <a:rPr b="0" lang="it-IT" sz="1200" spc="-1" strike="noStrike">
                <a:solidFill>
                  <a:schemeClr val="dk1">
                    <a:tint val="75000"/>
                  </a:schemeClr>
                </a:solidFill>
                <a:latin typeface="Calibri"/>
              </a:rPr>
              <a:t>&lt;numero&gt;</a:t>
            </a:fld>
            <a:endParaRPr b="0" lang="it-IT" sz="12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9" r:id="rId2"/>
  </p:sldLayoutIdLst>
</p:sldMaster>
</file>

<file path=ppt/slides/_rels/slide1.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xml"/>
</Relationships>
</file>

<file path=ppt/slides/_rels/slide2.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4.xml"/>
</Relationships>
</file>

<file path=ppt/slides/_rels/slide3.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4.xml"/>
</Relationships>
</file>

<file path=ppt/slides/_rels/slide4.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4.xml"/>
</Relationships>
</file>

<file path=ppt/slides/_rels/slide5.xml.rels><?xml version="1.0" encoding="UTF-8"?>
<Relationships xmlns="http://schemas.openxmlformats.org/package/2006/relationships"><Relationship Id="rId1" Type="http://schemas.openxmlformats.org/officeDocument/2006/relationships/image" Target="../media/image2.jpeg"/><Relationship Id="rId2" Type="http://schemas.openxmlformats.org/officeDocument/2006/relationships/slideLayout" Target="../slideLayouts/slideLayout4.xml"/>
</Relationships>
</file>

<file path=ppt/slides/_rels/slide6.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4.xml"/>
</Relationships>
</file>

<file path=ppt/slides/_rels/slide7.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4.xml"/>
</Relationships>
</file>

<file path=ppt/slides/_rels/slide8.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4.xml"/>
</Relationships>
</file>

<file path=ppt/slides/_rels/slide9.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4.xml"/>
</Relationships>
</file>

<file path=ppt/slides/_rels/slide10.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4.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sp useBgFill="1">
        <p:nvSpPr>
          <p:cNvPr id="66" name="Rectangle 7">
            <a:extLst>
              <a:ext uri="{C183D7F6-B498-43B3-948B-1728B52AA6E4}">
                <adec:decorative xmlns:adec="http://schemas.microsoft.com/office/drawing/2017/decorative" val="1"/>
              </a:ext>
            </a:extLst>
          </p:cNvPr>
          <p:cNvSpPr/>
          <p:nvPr/>
        </p:nvSpPr>
        <p:spPr>
          <a:xfrm>
            <a:off x="0" y="0"/>
            <a:ext cx="12188520" cy="6857640"/>
          </a:xfrm>
          <a:prstGeom prst="rect">
            <a:avLst/>
          </a:prstGeom>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00000"/>
              </a:lnSpc>
            </a:pPr>
            <a:endParaRPr b="0" lang="en-US" sz="1800" spc="-1" strike="noStrike">
              <a:solidFill>
                <a:schemeClr val="lt1"/>
              </a:solidFill>
              <a:latin typeface="Calibri"/>
            </a:endParaRPr>
          </a:p>
        </p:txBody>
      </p:sp>
      <p:pic>
        <p:nvPicPr>
          <p:cNvPr id="67" name="Immagine 2" descr=""/>
          <p:cNvPicPr/>
          <p:nvPr/>
        </p:nvPicPr>
        <p:blipFill>
          <a:blip r:embed="rId1"/>
          <a:srcRect l="0" t="539" r="0" b="20786"/>
          <a:stretch/>
        </p:blipFill>
        <p:spPr>
          <a:xfrm>
            <a:off x="-2880" y="0"/>
            <a:ext cx="12191760" cy="6857640"/>
          </a:xfrm>
          <a:prstGeom prst="rect">
            <a:avLst/>
          </a:prstGeom>
          <a:ln w="0">
            <a:noFill/>
          </a:ln>
        </p:spPr>
      </p:pic>
      <p:sp>
        <p:nvSpPr>
          <p:cNvPr id="68" name="Rectangle 9">
            <a:extLst>
              <a:ext uri="{C183D7F6-B498-43B3-948B-1728B52AA6E4}">
                <adec:decorative xmlns:adec="http://schemas.microsoft.com/office/drawing/2017/decorative" val="1"/>
              </a:ext>
            </a:extLst>
          </p:cNvPr>
          <p:cNvSpPr/>
          <p:nvPr/>
        </p:nvSpPr>
        <p:spPr>
          <a:xfrm>
            <a:off x="0" y="2207520"/>
            <a:ext cx="12191760" cy="3161880"/>
          </a:xfrm>
          <a:prstGeom prst="rect">
            <a:avLst/>
          </a:prstGeom>
          <a:gradFill rotWithShape="0">
            <a:gsLst>
              <a:gs pos="0">
                <a:srgbClr val="000000">
                  <a:alpha val="0"/>
                </a:srgbClr>
              </a:gs>
              <a:gs pos="25000">
                <a:srgbClr val="000000">
                  <a:alpha val="15000"/>
                </a:srgbClr>
              </a:gs>
              <a:gs pos="50000">
                <a:srgbClr val="000000">
                  <a:alpha val="30000"/>
                </a:srgbClr>
              </a:gs>
              <a:gs pos="75000">
                <a:srgbClr val="000000">
                  <a:alpha val="15000"/>
                </a:srgbClr>
              </a:gs>
              <a:gs pos="100000">
                <a:srgbClr val="000000">
                  <a:alpha val="0"/>
                </a:srgbClr>
              </a:gs>
            </a:gsLst>
            <a:lin ang="16200000"/>
          </a:gra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00000"/>
              </a:lnSpc>
            </a:pPr>
            <a:endParaRPr b="0" lang="en-US" sz="1800" spc="-1" strike="noStrike">
              <a:solidFill>
                <a:schemeClr val="lt1"/>
              </a:solidFill>
              <a:latin typeface="Calibri"/>
            </a:endParaRPr>
          </a:p>
        </p:txBody>
      </p:sp>
      <p:sp>
        <p:nvSpPr>
          <p:cNvPr id="69" name="PlaceHolder 1"/>
          <p:cNvSpPr>
            <a:spLocks noGrp="1"/>
          </p:cNvSpPr>
          <p:nvPr>
            <p:ph type="title"/>
          </p:nvPr>
        </p:nvSpPr>
        <p:spPr>
          <a:xfrm>
            <a:off x="1097280" y="325440"/>
            <a:ext cx="10058040" cy="3574440"/>
          </a:xfrm>
          <a:prstGeom prst="rect">
            <a:avLst/>
          </a:prstGeom>
          <a:noFill/>
          <a:ln w="0">
            <a:noFill/>
          </a:ln>
          <a:effectLst>
            <a:outerShdw dist="37674" dir="2700000" blurRad="50760" rotWithShape="0">
              <a:srgbClr val="000000">
                <a:alpha val="40000"/>
              </a:srgbClr>
            </a:outerShdw>
          </a:effectLst>
        </p:spPr>
        <p:txBody>
          <a:bodyPr lIns="91440" rIns="91440" tIns="45720" bIns="45720" anchor="b">
            <a:normAutofit/>
          </a:bodyPr>
          <a:p>
            <a:pPr indent="0" algn="ctr" defTabSz="914400">
              <a:lnSpc>
                <a:spcPct val="90000"/>
              </a:lnSpc>
              <a:buNone/>
            </a:pPr>
            <a:r>
              <a:rPr b="1" i="1" lang="it-IT" sz="5200" spc="-1" strike="noStrike">
                <a:ln>
                  <a:solidFill>
                    <a:schemeClr val="accent1">
                      <a:lumMod val="45000"/>
                      <a:lumOff val="55000"/>
                    </a:schemeClr>
                  </a:solidFill>
                </a:ln>
                <a:solidFill>
                  <a:srgbClr val="ffffff"/>
                </a:solidFill>
                <a:latin typeface="Calibri Light"/>
              </a:rPr>
              <a:t>CLASSE 4C</a:t>
            </a:r>
            <a:br>
              <a:rPr sz="5200"/>
            </a:br>
            <a:r>
              <a:rPr b="1" i="1" lang="it-IT" sz="5200" spc="-1" strike="noStrike">
                <a:ln>
                  <a:solidFill>
                    <a:schemeClr val="accent1">
                      <a:lumMod val="45000"/>
                      <a:lumOff val="55000"/>
                    </a:schemeClr>
                  </a:solidFill>
                </a:ln>
                <a:solidFill>
                  <a:srgbClr val="ffffff"/>
                </a:solidFill>
                <a:latin typeface="Calibri Light"/>
              </a:rPr>
              <a:t>UNA RICERCA ANTROPOLOGICA</a:t>
            </a:r>
            <a:endParaRPr b="0" lang="it-IT" sz="5200" spc="-1" strike="noStrike">
              <a:solidFill>
                <a:schemeClr val="dk1"/>
              </a:solidFill>
              <a:latin typeface="Calibri"/>
            </a:endParaRPr>
          </a:p>
        </p:txBody>
      </p:sp>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sp useBgFill="1">
        <p:nvSpPr>
          <p:cNvPr id="70" name="Rectangle 8">
            <a:extLst>
              <a:ext uri="{C183D7F6-B498-43B3-948B-1728B52AA6E4}">
                <adec:decorative xmlns:adec="http://schemas.microsoft.com/office/drawing/2017/decorative" val="1"/>
              </a:ext>
            </a:extLst>
          </p:cNvPr>
          <p:cNvSpPr/>
          <p:nvPr/>
        </p:nvSpPr>
        <p:spPr>
          <a:xfrm>
            <a:off x="0" y="0"/>
            <a:ext cx="12188520" cy="6857640"/>
          </a:xfrm>
          <a:prstGeom prst="rect">
            <a:avLst/>
          </a:prstGeom>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00000"/>
              </a:lnSpc>
            </a:pPr>
            <a:endParaRPr b="0" lang="en-US" sz="1800" spc="-1" strike="noStrike">
              <a:solidFill>
                <a:schemeClr val="lt1"/>
              </a:solidFill>
              <a:latin typeface="Calibri"/>
            </a:endParaRPr>
          </a:p>
        </p:txBody>
      </p:sp>
      <p:pic>
        <p:nvPicPr>
          <p:cNvPr id="71" name="Immagine 3" descr=""/>
          <p:cNvPicPr/>
          <p:nvPr/>
        </p:nvPicPr>
        <p:blipFill>
          <a:blip r:embed="rId1"/>
          <a:srcRect l="0" t="0" r="0" b="806"/>
          <a:stretch/>
        </p:blipFill>
        <p:spPr>
          <a:xfrm>
            <a:off x="0" y="0"/>
            <a:ext cx="9669240" cy="6857640"/>
          </a:xfrm>
          <a:prstGeom prst="rect">
            <a:avLst/>
          </a:prstGeom>
          <a:ln w="0">
            <a:noFill/>
          </a:ln>
        </p:spPr>
      </p:pic>
      <p:sp>
        <p:nvSpPr>
          <p:cNvPr id="72" name="Rectangle 10">
            <a:extLst>
              <a:ext uri="{C183D7F6-B498-43B3-948B-1728B52AA6E4}">
                <adec:decorative xmlns:adec="http://schemas.microsoft.com/office/drawing/2017/decorative" val="1"/>
              </a:ext>
            </a:extLst>
          </p:cNvPr>
          <p:cNvSpPr/>
          <p:nvPr/>
        </p:nvSpPr>
        <p:spPr>
          <a:xfrm flipH="1">
            <a:off x="5124240" y="0"/>
            <a:ext cx="7066440" cy="6857640"/>
          </a:xfrm>
          <a:prstGeom prst="rect">
            <a:avLst/>
          </a:prstGeom>
          <a:gradFill rotWithShape="0">
            <a:gsLst>
              <a:gs pos="0">
                <a:srgbClr val="ffffff">
                  <a:alpha val="0"/>
                </a:srgbClr>
              </a:gs>
              <a:gs pos="19000">
                <a:srgbClr val="ffffff">
                  <a:alpha val="38000"/>
                </a:srgbClr>
              </a:gs>
              <a:gs pos="35000">
                <a:srgbClr val="ffffff">
                  <a:alpha val="77000"/>
                </a:srgbClr>
              </a:gs>
              <a:gs pos="48000">
                <a:srgbClr val="ffffff"/>
              </a:gs>
              <a:gs pos="100000">
                <a:srgbClr val="ffffff"/>
              </a:gs>
            </a:gsLst>
            <a:lin ang="0"/>
          </a:gra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00000"/>
              </a:lnSpc>
            </a:pPr>
            <a:endParaRPr b="0" lang="en-US" sz="1800" spc="-1" strike="noStrike">
              <a:solidFill>
                <a:schemeClr val="lt1"/>
              </a:solidFill>
              <a:latin typeface="Calibri"/>
            </a:endParaRPr>
          </a:p>
        </p:txBody>
      </p:sp>
      <p:sp>
        <p:nvSpPr>
          <p:cNvPr id="73" name="PlaceHolder 1"/>
          <p:cNvSpPr>
            <a:spLocks noGrp="1"/>
          </p:cNvSpPr>
          <p:nvPr>
            <p:ph type="title"/>
          </p:nvPr>
        </p:nvSpPr>
        <p:spPr>
          <a:xfrm>
            <a:off x="7531560" y="365040"/>
            <a:ext cx="3821760" cy="1899720"/>
          </a:xfrm>
          <a:prstGeom prst="rect">
            <a:avLst/>
          </a:prstGeom>
          <a:noFill/>
          <a:ln w="0">
            <a:noFill/>
          </a:ln>
        </p:spPr>
        <p:txBody>
          <a:bodyPr lIns="91440" rIns="91440" tIns="45720" bIns="45720" anchor="ctr">
            <a:normAutofit/>
          </a:bodyPr>
          <a:p>
            <a:pPr indent="0" defTabSz="914400">
              <a:lnSpc>
                <a:spcPct val="90000"/>
              </a:lnSpc>
              <a:buNone/>
            </a:pPr>
            <a:r>
              <a:rPr b="1" lang="it-IT" sz="4000" spc="-1" strike="noStrike">
                <a:solidFill>
                  <a:schemeClr val="dk1"/>
                </a:solidFill>
                <a:latin typeface="Calibri Light"/>
              </a:rPr>
              <a:t>UNA RICERCA ANTROPOLOGICA</a:t>
            </a:r>
            <a:endParaRPr b="0" lang="it-IT" sz="4000" spc="-1" strike="noStrike">
              <a:solidFill>
                <a:schemeClr val="dk1"/>
              </a:solidFill>
              <a:latin typeface="Calibri"/>
            </a:endParaRPr>
          </a:p>
        </p:txBody>
      </p:sp>
      <p:sp>
        <p:nvSpPr>
          <p:cNvPr id="74" name="PlaceHolder 2"/>
          <p:cNvSpPr>
            <a:spLocks noGrp="1"/>
          </p:cNvSpPr>
          <p:nvPr>
            <p:ph/>
          </p:nvPr>
        </p:nvSpPr>
        <p:spPr>
          <a:xfrm>
            <a:off x="7531560" y="2434320"/>
            <a:ext cx="3821760" cy="3742560"/>
          </a:xfrm>
          <a:prstGeom prst="rect">
            <a:avLst/>
          </a:prstGeom>
          <a:noFill/>
          <a:ln w="0">
            <a:noFill/>
          </a:ln>
        </p:spPr>
        <p:txBody>
          <a:bodyPr lIns="91440" rIns="91440" tIns="45720" bIns="45720" anchor="t">
            <a:normAutofit/>
          </a:bodyPr>
          <a:p>
            <a:pPr marL="228600" indent="-228600" defTabSz="914400">
              <a:lnSpc>
                <a:spcPct val="90000"/>
              </a:lnSpc>
              <a:spcBef>
                <a:spcPts val="1001"/>
              </a:spcBef>
              <a:buClr>
                <a:srgbClr val="000000"/>
              </a:buClr>
              <a:buFont typeface="Arial"/>
              <a:buChar char="•"/>
            </a:pPr>
            <a:r>
              <a:rPr b="1" lang="it-IT" sz="2000" spc="-1" strike="noStrike">
                <a:solidFill>
                  <a:schemeClr val="dk1"/>
                </a:solidFill>
                <a:highlight>
                  <a:srgbClr val="ffff00"/>
                </a:highlight>
                <a:latin typeface="Calibri"/>
              </a:rPr>
              <a:t>Una ricerca antropologica </a:t>
            </a:r>
            <a:r>
              <a:rPr b="1" lang="it-IT" sz="2000" spc="-1" strike="noStrike">
                <a:solidFill>
                  <a:schemeClr val="dk1"/>
                </a:solidFill>
                <a:latin typeface="Calibri"/>
              </a:rPr>
              <a:t>è uno studio sistematico ed approfondito che ha un principale obiettivo ovvero comprendere gli esseri umani nel loro contesto culturale, sociale, biologico o linguistico. Si svolge secondo i metodi dell’antropologia, la scienza che studia l’uomo.</a:t>
            </a:r>
            <a:endParaRPr b="0" lang="it-IT" sz="2000" spc="-1" strike="noStrike">
              <a:solidFill>
                <a:schemeClr val="dk1"/>
              </a:solidFill>
              <a:latin typeface="Calibri"/>
            </a:endParaRPr>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sp useBgFill="1">
        <p:nvSpPr>
          <p:cNvPr id="75" name="Rectangle 8">
            <a:extLst>
              <a:ext uri="{C183D7F6-B498-43B3-948B-1728B52AA6E4}">
                <adec:decorative xmlns:adec="http://schemas.microsoft.com/office/drawing/2017/decorative" val="1"/>
              </a:ext>
            </a:extLst>
          </p:cNvPr>
          <p:cNvSpPr/>
          <p:nvPr/>
        </p:nvSpPr>
        <p:spPr>
          <a:xfrm>
            <a:off x="0" y="0"/>
            <a:ext cx="12188520" cy="6857640"/>
          </a:xfrm>
          <a:prstGeom prst="rect">
            <a:avLst/>
          </a:prstGeom>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00000"/>
              </a:lnSpc>
            </a:pPr>
            <a:endParaRPr b="0" lang="en-US" sz="1800" spc="-1" strike="noStrike">
              <a:solidFill>
                <a:schemeClr val="lt1"/>
              </a:solidFill>
              <a:latin typeface="Calibri"/>
            </a:endParaRPr>
          </a:p>
        </p:txBody>
      </p:sp>
      <p:pic>
        <p:nvPicPr>
          <p:cNvPr id="76" name="Immagine 3" descr=""/>
          <p:cNvPicPr/>
          <p:nvPr/>
        </p:nvPicPr>
        <p:blipFill>
          <a:blip r:embed="rId1"/>
          <a:srcRect l="0" t="0" r="0" b="806"/>
          <a:stretch/>
        </p:blipFill>
        <p:spPr>
          <a:xfrm>
            <a:off x="0" y="0"/>
            <a:ext cx="9669240" cy="6857640"/>
          </a:xfrm>
          <a:prstGeom prst="rect">
            <a:avLst/>
          </a:prstGeom>
          <a:ln w="0">
            <a:noFill/>
          </a:ln>
        </p:spPr>
      </p:pic>
      <p:sp>
        <p:nvSpPr>
          <p:cNvPr id="77" name="Rectangle 10">
            <a:extLst>
              <a:ext uri="{C183D7F6-B498-43B3-948B-1728B52AA6E4}">
                <adec:decorative xmlns:adec="http://schemas.microsoft.com/office/drawing/2017/decorative" val="1"/>
              </a:ext>
            </a:extLst>
          </p:cNvPr>
          <p:cNvSpPr/>
          <p:nvPr/>
        </p:nvSpPr>
        <p:spPr>
          <a:xfrm flipH="1">
            <a:off x="5124240" y="0"/>
            <a:ext cx="7066440" cy="6857640"/>
          </a:xfrm>
          <a:prstGeom prst="rect">
            <a:avLst/>
          </a:prstGeom>
          <a:gradFill rotWithShape="0">
            <a:gsLst>
              <a:gs pos="0">
                <a:srgbClr val="ffffff">
                  <a:alpha val="0"/>
                </a:srgbClr>
              </a:gs>
              <a:gs pos="19000">
                <a:srgbClr val="ffffff">
                  <a:alpha val="38000"/>
                </a:srgbClr>
              </a:gs>
              <a:gs pos="35000">
                <a:srgbClr val="ffffff">
                  <a:alpha val="77000"/>
                </a:srgbClr>
              </a:gs>
              <a:gs pos="48000">
                <a:srgbClr val="ffffff"/>
              </a:gs>
              <a:gs pos="100000">
                <a:srgbClr val="ffffff"/>
              </a:gs>
            </a:gsLst>
            <a:lin ang="0"/>
          </a:gra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00000"/>
              </a:lnSpc>
            </a:pPr>
            <a:endParaRPr b="0" lang="en-US" sz="1800" spc="-1" strike="noStrike">
              <a:solidFill>
                <a:schemeClr val="lt1"/>
              </a:solidFill>
              <a:latin typeface="Calibri"/>
            </a:endParaRPr>
          </a:p>
        </p:txBody>
      </p:sp>
      <p:sp>
        <p:nvSpPr>
          <p:cNvPr id="78" name="PlaceHolder 1"/>
          <p:cNvSpPr>
            <a:spLocks noGrp="1"/>
          </p:cNvSpPr>
          <p:nvPr>
            <p:ph type="title"/>
          </p:nvPr>
        </p:nvSpPr>
        <p:spPr>
          <a:xfrm>
            <a:off x="7531560" y="365040"/>
            <a:ext cx="3821760" cy="1899720"/>
          </a:xfrm>
          <a:prstGeom prst="rect">
            <a:avLst/>
          </a:prstGeom>
          <a:noFill/>
          <a:ln w="0">
            <a:noFill/>
          </a:ln>
        </p:spPr>
        <p:txBody>
          <a:bodyPr lIns="91440" rIns="91440" tIns="45720" bIns="45720" anchor="ctr">
            <a:normAutofit fontScale="87285" lnSpcReduction="10000"/>
          </a:bodyPr>
          <a:p>
            <a:pPr indent="0" defTabSz="914400">
              <a:lnSpc>
                <a:spcPct val="90000"/>
              </a:lnSpc>
              <a:buNone/>
            </a:pPr>
            <a:r>
              <a:rPr b="1" lang="it-IT" sz="4000" spc="-1" strike="noStrike">
                <a:solidFill>
                  <a:schemeClr val="dk1"/>
                </a:solidFill>
                <a:latin typeface="Calibri Light"/>
              </a:rPr>
              <a:t>IL METODO OSSERVATIVO IN ANTROPOLOGIA</a:t>
            </a:r>
            <a:endParaRPr b="0" lang="it-IT" sz="4000" spc="-1" strike="noStrike">
              <a:solidFill>
                <a:schemeClr val="dk1"/>
              </a:solidFill>
              <a:latin typeface="Calibri"/>
            </a:endParaRPr>
          </a:p>
        </p:txBody>
      </p:sp>
      <p:sp>
        <p:nvSpPr>
          <p:cNvPr id="79" name="PlaceHolder 2"/>
          <p:cNvSpPr>
            <a:spLocks noGrp="1"/>
          </p:cNvSpPr>
          <p:nvPr>
            <p:ph/>
          </p:nvPr>
        </p:nvSpPr>
        <p:spPr>
          <a:xfrm>
            <a:off x="7531560" y="2434320"/>
            <a:ext cx="3821760" cy="3742560"/>
          </a:xfrm>
          <a:prstGeom prst="rect">
            <a:avLst/>
          </a:prstGeom>
          <a:noFill/>
          <a:ln w="0">
            <a:noFill/>
          </a:ln>
        </p:spPr>
        <p:txBody>
          <a:bodyPr lIns="91440" rIns="91440" tIns="45720" bIns="45720" anchor="t">
            <a:normAutofit fontScale="93550"/>
          </a:bodyPr>
          <a:p>
            <a:pPr marL="228600" indent="-228600" defTabSz="914400">
              <a:lnSpc>
                <a:spcPct val="90000"/>
              </a:lnSpc>
              <a:spcBef>
                <a:spcPts val="1001"/>
              </a:spcBef>
              <a:buClr>
                <a:srgbClr val="000000"/>
              </a:buClr>
              <a:buFont typeface="Arial"/>
              <a:buChar char="•"/>
            </a:pPr>
            <a:r>
              <a:rPr b="1" lang="it-IT" sz="2000" spc="-1" strike="noStrike">
                <a:solidFill>
                  <a:schemeClr val="dk1"/>
                </a:solidFill>
                <a:highlight>
                  <a:srgbClr val="ffff00"/>
                </a:highlight>
                <a:latin typeface="Calibri"/>
              </a:rPr>
              <a:t>Il metodo osservativo in antropologia </a:t>
            </a:r>
            <a:r>
              <a:rPr b="1" lang="it-IT" sz="2000" spc="-1" strike="noStrike">
                <a:solidFill>
                  <a:schemeClr val="dk1"/>
                </a:solidFill>
                <a:latin typeface="Calibri"/>
              </a:rPr>
              <a:t>è una tecnica fondamentale al fine di studiare il comportamento umano all’interno del suo contesto culturale, senza intervenire in maniera diretta.  Esso richiede tempo e può essere influenzato dalla soggettività del ricercatore .Questo metodo nasce in antropologia con Malinovskyi e Boas.</a:t>
            </a:r>
            <a:endParaRPr b="0" lang="it-IT" sz="2000" spc="-1" strike="noStrike">
              <a:solidFill>
                <a:schemeClr val="dk1"/>
              </a:solidFill>
              <a:latin typeface="Calibri"/>
            </a:endParaRPr>
          </a:p>
        </p:txBody>
      </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sp useBgFill="1">
        <p:nvSpPr>
          <p:cNvPr id="80" name="Rectangle 8">
            <a:extLst>
              <a:ext uri="{C183D7F6-B498-43B3-948B-1728B52AA6E4}">
                <adec:decorative xmlns:adec="http://schemas.microsoft.com/office/drawing/2017/decorative" val="1"/>
              </a:ext>
            </a:extLst>
          </p:cNvPr>
          <p:cNvSpPr/>
          <p:nvPr/>
        </p:nvSpPr>
        <p:spPr>
          <a:xfrm>
            <a:off x="0" y="0"/>
            <a:ext cx="12188520" cy="6857640"/>
          </a:xfrm>
          <a:prstGeom prst="rect">
            <a:avLst/>
          </a:prstGeom>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00000"/>
              </a:lnSpc>
            </a:pPr>
            <a:endParaRPr b="0" lang="en-US" sz="1800" spc="-1" strike="noStrike">
              <a:solidFill>
                <a:schemeClr val="lt1"/>
              </a:solidFill>
              <a:latin typeface="Calibri"/>
            </a:endParaRPr>
          </a:p>
        </p:txBody>
      </p:sp>
      <p:pic>
        <p:nvPicPr>
          <p:cNvPr id="81" name="Immagine 3" descr=""/>
          <p:cNvPicPr/>
          <p:nvPr/>
        </p:nvPicPr>
        <p:blipFill>
          <a:blip r:embed="rId1"/>
          <a:srcRect l="0" t="0" r="0" b="806"/>
          <a:stretch/>
        </p:blipFill>
        <p:spPr>
          <a:xfrm>
            <a:off x="0" y="0"/>
            <a:ext cx="9669240" cy="6857640"/>
          </a:xfrm>
          <a:prstGeom prst="rect">
            <a:avLst/>
          </a:prstGeom>
          <a:ln w="0">
            <a:noFill/>
          </a:ln>
        </p:spPr>
      </p:pic>
      <p:sp>
        <p:nvSpPr>
          <p:cNvPr id="82" name="Rectangle 10">
            <a:extLst>
              <a:ext uri="{C183D7F6-B498-43B3-948B-1728B52AA6E4}">
                <adec:decorative xmlns:adec="http://schemas.microsoft.com/office/drawing/2017/decorative" val="1"/>
              </a:ext>
            </a:extLst>
          </p:cNvPr>
          <p:cNvSpPr/>
          <p:nvPr/>
        </p:nvSpPr>
        <p:spPr>
          <a:xfrm flipH="1">
            <a:off x="5124240" y="0"/>
            <a:ext cx="7066440" cy="6857640"/>
          </a:xfrm>
          <a:prstGeom prst="rect">
            <a:avLst/>
          </a:prstGeom>
          <a:gradFill rotWithShape="0">
            <a:gsLst>
              <a:gs pos="0">
                <a:srgbClr val="ffffff">
                  <a:alpha val="0"/>
                </a:srgbClr>
              </a:gs>
              <a:gs pos="19000">
                <a:srgbClr val="ffffff">
                  <a:alpha val="38000"/>
                </a:srgbClr>
              </a:gs>
              <a:gs pos="35000">
                <a:srgbClr val="ffffff">
                  <a:alpha val="77000"/>
                </a:srgbClr>
              </a:gs>
              <a:gs pos="48000">
                <a:srgbClr val="ffffff"/>
              </a:gs>
              <a:gs pos="100000">
                <a:srgbClr val="ffffff"/>
              </a:gs>
            </a:gsLst>
            <a:lin ang="0"/>
          </a:gra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00000"/>
              </a:lnSpc>
            </a:pPr>
            <a:endParaRPr b="0" lang="en-US" sz="1800" spc="-1" strike="noStrike">
              <a:solidFill>
                <a:schemeClr val="lt1"/>
              </a:solidFill>
              <a:latin typeface="Calibri"/>
            </a:endParaRPr>
          </a:p>
        </p:txBody>
      </p:sp>
      <p:sp>
        <p:nvSpPr>
          <p:cNvPr id="83" name="PlaceHolder 1"/>
          <p:cNvSpPr>
            <a:spLocks noGrp="1"/>
          </p:cNvSpPr>
          <p:nvPr>
            <p:ph type="title"/>
          </p:nvPr>
        </p:nvSpPr>
        <p:spPr>
          <a:xfrm>
            <a:off x="7531560" y="365040"/>
            <a:ext cx="3821760" cy="1899720"/>
          </a:xfrm>
          <a:prstGeom prst="rect">
            <a:avLst/>
          </a:prstGeom>
          <a:noFill/>
          <a:ln w="0">
            <a:noFill/>
          </a:ln>
        </p:spPr>
        <p:txBody>
          <a:bodyPr lIns="91440" rIns="91440" tIns="45720" bIns="45720" anchor="ctr">
            <a:normAutofit/>
          </a:bodyPr>
          <a:p>
            <a:pPr indent="0" defTabSz="914400">
              <a:lnSpc>
                <a:spcPct val="90000"/>
              </a:lnSpc>
              <a:buNone/>
            </a:pPr>
            <a:r>
              <a:rPr b="1" lang="it-IT" sz="4000" spc="-1" strike="noStrike">
                <a:solidFill>
                  <a:schemeClr val="dk1"/>
                </a:solidFill>
                <a:latin typeface="Calibri Light"/>
              </a:rPr>
              <a:t>L’ANTROPOLOGIA</a:t>
            </a:r>
            <a:endParaRPr b="0" lang="it-IT" sz="4000" spc="-1" strike="noStrike">
              <a:solidFill>
                <a:schemeClr val="dk1"/>
              </a:solidFill>
              <a:latin typeface="Calibri"/>
            </a:endParaRPr>
          </a:p>
        </p:txBody>
      </p:sp>
      <p:sp>
        <p:nvSpPr>
          <p:cNvPr id="84" name="PlaceHolder 2"/>
          <p:cNvSpPr>
            <a:spLocks noGrp="1"/>
          </p:cNvSpPr>
          <p:nvPr>
            <p:ph/>
          </p:nvPr>
        </p:nvSpPr>
        <p:spPr>
          <a:xfrm>
            <a:off x="7531560" y="2434320"/>
            <a:ext cx="3821760" cy="3742560"/>
          </a:xfrm>
          <a:prstGeom prst="rect">
            <a:avLst/>
          </a:prstGeom>
          <a:noFill/>
          <a:ln w="0">
            <a:noFill/>
          </a:ln>
        </p:spPr>
        <p:txBody>
          <a:bodyPr lIns="91440" rIns="91440" tIns="45720" bIns="45720" anchor="t">
            <a:normAutofit/>
          </a:bodyPr>
          <a:p>
            <a:pPr marL="228600" indent="-228600" defTabSz="914400">
              <a:lnSpc>
                <a:spcPct val="90000"/>
              </a:lnSpc>
              <a:spcBef>
                <a:spcPts val="1001"/>
              </a:spcBef>
              <a:buClr>
                <a:srgbClr val="000000"/>
              </a:buClr>
              <a:buFont typeface="Arial"/>
              <a:buChar char="•"/>
            </a:pPr>
            <a:r>
              <a:rPr b="1" lang="it-IT" sz="2000" spc="-1" strike="noStrike">
                <a:solidFill>
                  <a:schemeClr val="dk1"/>
                </a:solidFill>
                <a:highlight>
                  <a:srgbClr val="ffff00"/>
                </a:highlight>
                <a:latin typeface="Calibri"/>
              </a:rPr>
              <a:t>In antropologia</a:t>
            </a:r>
            <a:r>
              <a:rPr b="1" lang="it-IT" sz="2000" spc="-1" strike="noStrike">
                <a:solidFill>
                  <a:schemeClr val="dk1"/>
                </a:solidFill>
                <a:latin typeface="Calibri"/>
              </a:rPr>
              <a:t>, test e questionari sono strumenti chiave al fine di raccogliere informazioni standardizzate da un  numero molto elevato di persone. Anche se l’antropologia privilegia metodi qualitativi come l’osservazione partecipante, questi strumenti possono essere utili in alcune situazioni.</a:t>
            </a:r>
            <a:endParaRPr b="0" lang="it-IT" sz="2000" spc="-1" strike="noStrike">
              <a:solidFill>
                <a:schemeClr val="dk1"/>
              </a:solidFill>
              <a:latin typeface="Calibri"/>
            </a:endParaRPr>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sp useBgFill="1">
        <p:nvSpPr>
          <p:cNvPr id="85" name="Rectangle 1030">
            <a:extLst>
              <a:ext uri="{C183D7F6-B498-43B3-948B-1728B52AA6E4}">
                <adec:decorative xmlns:adec="http://schemas.microsoft.com/office/drawing/2017/decorative" val="1"/>
              </a:ext>
            </a:extLst>
          </p:cNvPr>
          <p:cNvSpPr/>
          <p:nvPr/>
        </p:nvSpPr>
        <p:spPr>
          <a:xfrm>
            <a:off x="0" y="0"/>
            <a:ext cx="12188520" cy="6857640"/>
          </a:xfrm>
          <a:prstGeom prst="rect">
            <a:avLst/>
          </a:prstGeom>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00000"/>
              </a:lnSpc>
            </a:pPr>
            <a:endParaRPr b="0" lang="en-US" sz="1800" spc="-1" strike="noStrike">
              <a:solidFill>
                <a:schemeClr val="lt1"/>
              </a:solidFill>
              <a:latin typeface="Calibri"/>
            </a:endParaRPr>
          </a:p>
        </p:txBody>
      </p:sp>
      <p:pic>
        <p:nvPicPr>
          <p:cNvPr id="86" name="Picture 2" descr="Può includere: Una mappa del mondo vintage in tonalità marroni e beige. La mappa mostra i continenti e gli oceani del mondo. La mappa è stampata su carta testurizzata con un aspetto sbiadito."/>
          <p:cNvPicPr/>
          <p:nvPr/>
        </p:nvPicPr>
        <p:blipFill>
          <a:blip r:embed="rId1"/>
          <a:srcRect l="0" t="0" r="0" b="808"/>
          <a:stretch/>
        </p:blipFill>
        <p:spPr>
          <a:xfrm>
            <a:off x="0" y="0"/>
            <a:ext cx="9669240" cy="6857640"/>
          </a:xfrm>
          <a:prstGeom prst="rect">
            <a:avLst/>
          </a:prstGeom>
          <a:ln w="0">
            <a:noFill/>
          </a:ln>
        </p:spPr>
      </p:pic>
      <p:sp>
        <p:nvSpPr>
          <p:cNvPr id="87" name="Rectangle 1032">
            <a:extLst>
              <a:ext uri="{C183D7F6-B498-43B3-948B-1728B52AA6E4}">
                <adec:decorative xmlns:adec="http://schemas.microsoft.com/office/drawing/2017/decorative" val="1"/>
              </a:ext>
            </a:extLst>
          </p:cNvPr>
          <p:cNvSpPr/>
          <p:nvPr/>
        </p:nvSpPr>
        <p:spPr>
          <a:xfrm flipH="1">
            <a:off x="5124240" y="0"/>
            <a:ext cx="7066440" cy="6857640"/>
          </a:xfrm>
          <a:prstGeom prst="rect">
            <a:avLst/>
          </a:prstGeom>
          <a:gradFill rotWithShape="0">
            <a:gsLst>
              <a:gs pos="0">
                <a:srgbClr val="ffffff">
                  <a:alpha val="0"/>
                </a:srgbClr>
              </a:gs>
              <a:gs pos="19000">
                <a:srgbClr val="ffffff">
                  <a:alpha val="38000"/>
                </a:srgbClr>
              </a:gs>
              <a:gs pos="35000">
                <a:srgbClr val="ffffff">
                  <a:alpha val="77000"/>
                </a:srgbClr>
              </a:gs>
              <a:gs pos="48000">
                <a:srgbClr val="ffffff"/>
              </a:gs>
              <a:gs pos="100000">
                <a:srgbClr val="ffffff"/>
              </a:gs>
            </a:gsLst>
            <a:lin ang="0"/>
          </a:gra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00000"/>
              </a:lnSpc>
            </a:pPr>
            <a:endParaRPr b="0" lang="en-US" sz="1800" spc="-1" strike="noStrike">
              <a:solidFill>
                <a:schemeClr val="lt1"/>
              </a:solidFill>
              <a:latin typeface="Calibri"/>
            </a:endParaRPr>
          </a:p>
        </p:txBody>
      </p:sp>
      <p:sp>
        <p:nvSpPr>
          <p:cNvPr id="88" name="PlaceHolder 1"/>
          <p:cNvSpPr>
            <a:spLocks noGrp="1"/>
          </p:cNvSpPr>
          <p:nvPr>
            <p:ph type="title"/>
          </p:nvPr>
        </p:nvSpPr>
        <p:spPr>
          <a:xfrm>
            <a:off x="7531560" y="365040"/>
            <a:ext cx="3821760" cy="1899720"/>
          </a:xfrm>
          <a:prstGeom prst="rect">
            <a:avLst/>
          </a:prstGeom>
          <a:noFill/>
          <a:ln w="0">
            <a:noFill/>
          </a:ln>
        </p:spPr>
        <p:txBody>
          <a:bodyPr lIns="91440" rIns="91440" tIns="45720" bIns="45720" anchor="ctr">
            <a:normAutofit fontScale="87285" lnSpcReduction="10000"/>
          </a:bodyPr>
          <a:p>
            <a:pPr indent="0" defTabSz="914400">
              <a:lnSpc>
                <a:spcPct val="90000"/>
              </a:lnSpc>
              <a:buNone/>
            </a:pPr>
            <a:r>
              <a:rPr b="1" lang="it-IT" sz="4000" spc="-1" strike="noStrike">
                <a:solidFill>
                  <a:schemeClr val="dk1"/>
                </a:solidFill>
                <a:latin typeface="Calibri Light"/>
              </a:rPr>
              <a:t>L’INTERVISTA STRUTTURATA IN ANTROPOLOGIA</a:t>
            </a:r>
            <a:endParaRPr b="0" lang="it-IT" sz="4000" spc="-1" strike="noStrike">
              <a:solidFill>
                <a:schemeClr val="dk1"/>
              </a:solidFill>
              <a:latin typeface="Calibri"/>
            </a:endParaRPr>
          </a:p>
        </p:txBody>
      </p:sp>
      <p:sp>
        <p:nvSpPr>
          <p:cNvPr id="89" name="PlaceHolder 2"/>
          <p:cNvSpPr>
            <a:spLocks noGrp="1"/>
          </p:cNvSpPr>
          <p:nvPr>
            <p:ph/>
          </p:nvPr>
        </p:nvSpPr>
        <p:spPr>
          <a:xfrm>
            <a:off x="7531560" y="2434320"/>
            <a:ext cx="3821760" cy="3742560"/>
          </a:xfrm>
          <a:prstGeom prst="rect">
            <a:avLst/>
          </a:prstGeom>
          <a:noFill/>
          <a:ln w="0">
            <a:noFill/>
          </a:ln>
        </p:spPr>
        <p:txBody>
          <a:bodyPr lIns="91440" rIns="91440" tIns="45720" bIns="45720" anchor="t">
            <a:normAutofit/>
          </a:bodyPr>
          <a:p>
            <a:pPr marL="228600" indent="-228600" defTabSz="914400">
              <a:lnSpc>
                <a:spcPct val="90000"/>
              </a:lnSpc>
              <a:spcBef>
                <a:spcPts val="1001"/>
              </a:spcBef>
              <a:buClr>
                <a:srgbClr val="000000"/>
              </a:buClr>
              <a:buFont typeface="Arial"/>
              <a:buChar char="•"/>
            </a:pPr>
            <a:r>
              <a:rPr b="1" lang="it-IT" sz="2000" spc="-1" strike="noStrike">
                <a:solidFill>
                  <a:schemeClr val="dk1"/>
                </a:solidFill>
                <a:highlight>
                  <a:srgbClr val="ffff00"/>
                </a:highlight>
                <a:latin typeface="Calibri"/>
              </a:rPr>
              <a:t>L’intervista strutturata in antropologia </a:t>
            </a:r>
            <a:r>
              <a:rPr b="1" lang="it-IT" sz="2000" spc="-1" strike="noStrike">
                <a:solidFill>
                  <a:schemeClr val="dk1"/>
                </a:solidFill>
                <a:latin typeface="Calibri"/>
              </a:rPr>
              <a:t>è una tecnica di raccolta dati in cui l’antropologo esegue una serie di domande fisse e predefinite, nello stesso ordine e con la stessa formulazione, in modo da rendere conforme le eventuali risposte. Questo metodo é principalmente utilizzato in sociologia.</a:t>
            </a:r>
            <a:endParaRPr b="0" lang="it-IT" sz="2000" spc="-1" strike="noStrike">
              <a:solidFill>
                <a:schemeClr val="dk1"/>
              </a:solidFill>
              <a:latin typeface="Calibri"/>
            </a:endParaRPr>
          </a:p>
        </p:txBody>
      </p:sp>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sp useBgFill="1">
        <p:nvSpPr>
          <p:cNvPr id="90" name="Rectangle 13">
            <a:extLst>
              <a:ext uri="{C183D7F6-B498-43B3-948B-1728B52AA6E4}">
                <adec:decorative xmlns:adec="http://schemas.microsoft.com/office/drawing/2017/decorative" val="1"/>
              </a:ext>
            </a:extLst>
          </p:cNvPr>
          <p:cNvSpPr/>
          <p:nvPr/>
        </p:nvSpPr>
        <p:spPr>
          <a:xfrm>
            <a:off x="0" y="0"/>
            <a:ext cx="12188520" cy="6857640"/>
          </a:xfrm>
          <a:prstGeom prst="rect">
            <a:avLst/>
          </a:prstGeom>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00000"/>
              </a:lnSpc>
            </a:pPr>
            <a:endParaRPr b="0" lang="en-US" sz="1800" spc="-1" strike="noStrike">
              <a:solidFill>
                <a:schemeClr val="lt1"/>
              </a:solidFill>
              <a:latin typeface="Calibri"/>
            </a:endParaRPr>
          </a:p>
        </p:txBody>
      </p:sp>
      <p:pic>
        <p:nvPicPr>
          <p:cNvPr id="91" name="Immagine 3" descr=""/>
          <p:cNvPicPr/>
          <p:nvPr/>
        </p:nvPicPr>
        <p:blipFill>
          <a:blip r:embed="rId1"/>
          <a:srcRect l="0" t="0" r="0" b="806"/>
          <a:stretch/>
        </p:blipFill>
        <p:spPr>
          <a:xfrm>
            <a:off x="0" y="0"/>
            <a:ext cx="9669240" cy="6857640"/>
          </a:xfrm>
          <a:prstGeom prst="rect">
            <a:avLst/>
          </a:prstGeom>
          <a:ln w="0">
            <a:noFill/>
          </a:ln>
        </p:spPr>
      </p:pic>
      <p:sp>
        <p:nvSpPr>
          <p:cNvPr id="92" name="Rectangle 15">
            <a:extLst>
              <a:ext uri="{C183D7F6-B498-43B3-948B-1728B52AA6E4}">
                <adec:decorative xmlns:adec="http://schemas.microsoft.com/office/drawing/2017/decorative" val="1"/>
              </a:ext>
            </a:extLst>
          </p:cNvPr>
          <p:cNvSpPr/>
          <p:nvPr/>
        </p:nvSpPr>
        <p:spPr>
          <a:xfrm flipH="1">
            <a:off x="5124240" y="0"/>
            <a:ext cx="7066440" cy="6857640"/>
          </a:xfrm>
          <a:prstGeom prst="rect">
            <a:avLst/>
          </a:prstGeom>
          <a:gradFill rotWithShape="0">
            <a:gsLst>
              <a:gs pos="0">
                <a:srgbClr val="ffffff">
                  <a:alpha val="0"/>
                </a:srgbClr>
              </a:gs>
              <a:gs pos="19000">
                <a:srgbClr val="ffffff">
                  <a:alpha val="38000"/>
                </a:srgbClr>
              </a:gs>
              <a:gs pos="35000">
                <a:srgbClr val="ffffff">
                  <a:alpha val="77000"/>
                </a:srgbClr>
              </a:gs>
              <a:gs pos="48000">
                <a:srgbClr val="ffffff"/>
              </a:gs>
              <a:gs pos="100000">
                <a:srgbClr val="ffffff"/>
              </a:gs>
            </a:gsLst>
            <a:lin ang="0"/>
          </a:gra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00000"/>
              </a:lnSpc>
            </a:pPr>
            <a:endParaRPr b="0" lang="en-US" sz="1800" spc="-1" strike="noStrike">
              <a:solidFill>
                <a:schemeClr val="lt1"/>
              </a:solidFill>
              <a:latin typeface="Calibri"/>
            </a:endParaRPr>
          </a:p>
        </p:txBody>
      </p:sp>
      <p:sp>
        <p:nvSpPr>
          <p:cNvPr id="93" name="PlaceHolder 1"/>
          <p:cNvSpPr>
            <a:spLocks noGrp="1"/>
          </p:cNvSpPr>
          <p:nvPr>
            <p:ph type="title"/>
          </p:nvPr>
        </p:nvSpPr>
        <p:spPr>
          <a:xfrm>
            <a:off x="7531560" y="365040"/>
            <a:ext cx="3821760" cy="1899720"/>
          </a:xfrm>
          <a:prstGeom prst="rect">
            <a:avLst/>
          </a:prstGeom>
          <a:noFill/>
          <a:ln w="0">
            <a:noFill/>
          </a:ln>
        </p:spPr>
        <p:txBody>
          <a:bodyPr lIns="91440" rIns="91440" tIns="45720" bIns="45720" anchor="ctr">
            <a:normAutofit fontScale="82511"/>
          </a:bodyPr>
          <a:p>
            <a:pPr indent="0" defTabSz="914400">
              <a:lnSpc>
                <a:spcPct val="90000"/>
              </a:lnSpc>
              <a:buNone/>
            </a:pPr>
            <a:r>
              <a:rPr b="1" lang="it-IT" sz="4000" spc="-1" strike="noStrike">
                <a:solidFill>
                  <a:schemeClr val="dk1"/>
                </a:solidFill>
                <a:latin typeface="Calibri Light"/>
              </a:rPr>
              <a:t>IL METODO SPERIMENTALE IN ANTROPOLOGIA</a:t>
            </a:r>
            <a:endParaRPr b="0" lang="it-IT" sz="4000" spc="-1" strike="noStrike">
              <a:solidFill>
                <a:schemeClr val="dk1"/>
              </a:solidFill>
              <a:latin typeface="Calibri"/>
            </a:endParaRPr>
          </a:p>
        </p:txBody>
      </p:sp>
      <p:sp>
        <p:nvSpPr>
          <p:cNvPr id="94" name="PlaceHolder 2"/>
          <p:cNvSpPr>
            <a:spLocks noGrp="1"/>
          </p:cNvSpPr>
          <p:nvPr>
            <p:ph/>
          </p:nvPr>
        </p:nvSpPr>
        <p:spPr>
          <a:xfrm>
            <a:off x="7531560" y="2434320"/>
            <a:ext cx="3821760" cy="3742560"/>
          </a:xfrm>
          <a:prstGeom prst="rect">
            <a:avLst/>
          </a:prstGeom>
          <a:noFill/>
          <a:ln w="0">
            <a:noFill/>
          </a:ln>
        </p:spPr>
        <p:txBody>
          <a:bodyPr lIns="91440" rIns="91440" tIns="45720" bIns="45720" anchor="t">
            <a:normAutofit fontScale="96763" lnSpcReduction="10000"/>
          </a:bodyPr>
          <a:p>
            <a:pPr marL="228600" indent="-228600" defTabSz="914400">
              <a:lnSpc>
                <a:spcPct val="90000"/>
              </a:lnSpc>
              <a:spcBef>
                <a:spcPts val="1001"/>
              </a:spcBef>
              <a:buClr>
                <a:srgbClr val="000000"/>
              </a:buClr>
              <a:buFont typeface="Arial"/>
              <a:buChar char="•"/>
            </a:pPr>
            <a:r>
              <a:rPr b="1" lang="it-IT" sz="1400" spc="-1" strike="noStrike">
                <a:solidFill>
                  <a:schemeClr val="dk1"/>
                </a:solidFill>
                <a:highlight>
                  <a:srgbClr val="ffff00"/>
                </a:highlight>
                <a:latin typeface="Calibri"/>
              </a:rPr>
              <a:t>Il metodo sperimentale in antropologia </a:t>
            </a:r>
            <a:r>
              <a:rPr b="1" lang="it-IT" sz="1400" spc="-1" strike="noStrike">
                <a:solidFill>
                  <a:schemeClr val="dk1"/>
                </a:solidFill>
                <a:latin typeface="Calibri"/>
              </a:rPr>
              <a:t>consiste nell'applicare differenti tecniche peculiari delle scienze sperimentali. Un esempio può essere quando ci poniamo il dubbio su come si formula una ipotesi, la raccolta di dati controllati. Sebbene non sempre facile da applicare per via della complessità e variabilità dei comportamenti umani, è stato utilizzato in ricerche controllate su aspetti specifici, come la percezione, il linguaggio, l'apprendimento culturale o i rituali. Questo approccio permette di testare in maniera rigorosa diverse teorie sul comportamento umano, combinando osservazione sul campo con esperimenti strutturati, spesso anche in laboratorio o in ambienti simulati.</a:t>
            </a:r>
            <a:endParaRPr b="0" lang="it-IT" sz="1400" spc="-1" strike="noStrike">
              <a:solidFill>
                <a:schemeClr val="dk1"/>
              </a:solidFill>
              <a:latin typeface="Calibri"/>
            </a:endParaRPr>
          </a:p>
        </p:txBody>
      </p:sp>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sp useBgFill="1">
        <p:nvSpPr>
          <p:cNvPr id="95" name="Rectangle 8">
            <a:extLst>
              <a:ext uri="{C183D7F6-B498-43B3-948B-1728B52AA6E4}">
                <adec:decorative xmlns:adec="http://schemas.microsoft.com/office/drawing/2017/decorative" val="1"/>
              </a:ext>
            </a:extLst>
          </p:cNvPr>
          <p:cNvSpPr/>
          <p:nvPr/>
        </p:nvSpPr>
        <p:spPr>
          <a:xfrm>
            <a:off x="0" y="0"/>
            <a:ext cx="12188520" cy="6857640"/>
          </a:xfrm>
          <a:prstGeom prst="rect">
            <a:avLst/>
          </a:prstGeom>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00000"/>
              </a:lnSpc>
            </a:pPr>
            <a:endParaRPr b="0" lang="en-US" sz="1800" spc="-1" strike="noStrike">
              <a:solidFill>
                <a:schemeClr val="lt1"/>
              </a:solidFill>
              <a:latin typeface="Calibri"/>
            </a:endParaRPr>
          </a:p>
        </p:txBody>
      </p:sp>
      <p:pic>
        <p:nvPicPr>
          <p:cNvPr id="96" name="Immagine 3" descr=""/>
          <p:cNvPicPr/>
          <p:nvPr/>
        </p:nvPicPr>
        <p:blipFill>
          <a:blip r:embed="rId1"/>
          <a:srcRect l="0" t="0" r="0" b="806"/>
          <a:stretch/>
        </p:blipFill>
        <p:spPr>
          <a:xfrm>
            <a:off x="0" y="0"/>
            <a:ext cx="9669240" cy="6857640"/>
          </a:xfrm>
          <a:prstGeom prst="rect">
            <a:avLst/>
          </a:prstGeom>
          <a:ln w="0">
            <a:noFill/>
          </a:ln>
        </p:spPr>
      </p:pic>
      <p:sp>
        <p:nvSpPr>
          <p:cNvPr id="97" name="Rectangle 10">
            <a:extLst>
              <a:ext uri="{C183D7F6-B498-43B3-948B-1728B52AA6E4}">
                <adec:decorative xmlns:adec="http://schemas.microsoft.com/office/drawing/2017/decorative" val="1"/>
              </a:ext>
            </a:extLst>
          </p:cNvPr>
          <p:cNvSpPr/>
          <p:nvPr/>
        </p:nvSpPr>
        <p:spPr>
          <a:xfrm flipH="1">
            <a:off x="5124240" y="0"/>
            <a:ext cx="7066440" cy="6857640"/>
          </a:xfrm>
          <a:prstGeom prst="rect">
            <a:avLst/>
          </a:prstGeom>
          <a:gradFill rotWithShape="0">
            <a:gsLst>
              <a:gs pos="0">
                <a:srgbClr val="ffffff">
                  <a:alpha val="0"/>
                </a:srgbClr>
              </a:gs>
              <a:gs pos="19000">
                <a:srgbClr val="ffffff">
                  <a:alpha val="38000"/>
                </a:srgbClr>
              </a:gs>
              <a:gs pos="35000">
                <a:srgbClr val="ffffff">
                  <a:alpha val="77000"/>
                </a:srgbClr>
              </a:gs>
              <a:gs pos="48000">
                <a:srgbClr val="ffffff"/>
              </a:gs>
              <a:gs pos="100000">
                <a:srgbClr val="ffffff"/>
              </a:gs>
            </a:gsLst>
            <a:lin ang="0"/>
          </a:gra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00000"/>
              </a:lnSpc>
            </a:pPr>
            <a:endParaRPr b="0" lang="en-US" sz="1800" spc="-1" strike="noStrike">
              <a:solidFill>
                <a:schemeClr val="lt1"/>
              </a:solidFill>
              <a:latin typeface="Calibri"/>
            </a:endParaRPr>
          </a:p>
        </p:txBody>
      </p:sp>
      <p:sp>
        <p:nvSpPr>
          <p:cNvPr id="98" name="PlaceHolder 1"/>
          <p:cNvSpPr>
            <a:spLocks noGrp="1"/>
          </p:cNvSpPr>
          <p:nvPr>
            <p:ph type="title"/>
          </p:nvPr>
        </p:nvSpPr>
        <p:spPr>
          <a:xfrm>
            <a:off x="7531560" y="365040"/>
            <a:ext cx="3821760" cy="1899720"/>
          </a:xfrm>
          <a:prstGeom prst="rect">
            <a:avLst/>
          </a:prstGeom>
          <a:noFill/>
          <a:ln w="0">
            <a:noFill/>
          </a:ln>
        </p:spPr>
        <p:txBody>
          <a:bodyPr lIns="91440" rIns="91440" tIns="45720" bIns="45720" anchor="ctr">
            <a:normAutofit/>
          </a:bodyPr>
          <a:p>
            <a:pPr indent="0" defTabSz="914400">
              <a:lnSpc>
                <a:spcPct val="90000"/>
              </a:lnSpc>
              <a:buNone/>
            </a:pPr>
            <a:r>
              <a:rPr b="1" lang="it-IT" sz="3100" spc="-1" strike="noStrike">
                <a:solidFill>
                  <a:schemeClr val="dk1"/>
                </a:solidFill>
                <a:latin typeface="Calibri Light"/>
              </a:rPr>
              <a:t>L’ANTROPOLOGIA DELL’ALIMENTAZIONE</a:t>
            </a:r>
            <a:endParaRPr b="0" lang="it-IT" sz="3100" spc="-1" strike="noStrike">
              <a:solidFill>
                <a:schemeClr val="dk1"/>
              </a:solidFill>
              <a:latin typeface="Calibri"/>
            </a:endParaRPr>
          </a:p>
        </p:txBody>
      </p:sp>
      <p:sp>
        <p:nvSpPr>
          <p:cNvPr id="99" name="PlaceHolder 2"/>
          <p:cNvSpPr>
            <a:spLocks noGrp="1"/>
          </p:cNvSpPr>
          <p:nvPr>
            <p:ph/>
          </p:nvPr>
        </p:nvSpPr>
        <p:spPr>
          <a:xfrm>
            <a:off x="7531560" y="2434320"/>
            <a:ext cx="3821760" cy="3742560"/>
          </a:xfrm>
          <a:prstGeom prst="rect">
            <a:avLst/>
          </a:prstGeom>
          <a:noFill/>
          <a:ln w="0">
            <a:noFill/>
          </a:ln>
        </p:spPr>
        <p:txBody>
          <a:bodyPr lIns="91440" rIns="91440" tIns="45720" bIns="45720" anchor="t">
            <a:normAutofit fontScale="93550"/>
          </a:bodyPr>
          <a:p>
            <a:pPr marL="228600" indent="-228600" defTabSz="914400">
              <a:lnSpc>
                <a:spcPct val="90000"/>
              </a:lnSpc>
              <a:spcBef>
                <a:spcPts val="1001"/>
              </a:spcBef>
              <a:buClr>
                <a:srgbClr val="000000"/>
              </a:buClr>
              <a:buFont typeface="Arial"/>
              <a:buChar char="•"/>
            </a:pPr>
            <a:r>
              <a:rPr b="1" lang="it-IT" sz="1600" spc="-1" strike="noStrike">
                <a:solidFill>
                  <a:schemeClr val="dk1"/>
                </a:solidFill>
                <a:latin typeface="Calibri"/>
              </a:rPr>
              <a:t>Oggi ci focalizzeremo su un importante tema che è l'alimentazione. L'alimentazione non è solo una necessità biologica, ma un fatto culturale carico di significati simbolici, sociali e identitari. </a:t>
            </a:r>
            <a:r>
              <a:rPr b="1" lang="it-IT" sz="1600" spc="-1" strike="noStrike">
                <a:solidFill>
                  <a:schemeClr val="dk1"/>
                </a:solidFill>
                <a:highlight>
                  <a:srgbClr val="ffff00"/>
                </a:highlight>
                <a:latin typeface="Calibri"/>
              </a:rPr>
              <a:t>L'antropologia dell'alimentazione </a:t>
            </a:r>
            <a:r>
              <a:rPr b="1" lang="it-IT" sz="1600" spc="-1" strike="noStrike">
                <a:solidFill>
                  <a:schemeClr val="dk1"/>
                </a:solidFill>
                <a:latin typeface="Calibri"/>
              </a:rPr>
              <a:t>si propone di studiare come il cibo venga selezionato, preparato, consumato e condiviso all'interno delle diverse società. Questo progetto mira a esplorare il ruolo del cibo in varie culture, analizzando pratiche tradizionali, simbolismi e trasformazioni dovute alla globalizzazione.</a:t>
            </a:r>
            <a:endParaRPr b="0" lang="it-IT" sz="1600" spc="-1" strike="noStrike">
              <a:solidFill>
                <a:schemeClr val="dk1"/>
              </a:solidFill>
              <a:latin typeface="Calibri"/>
            </a:endParaRPr>
          </a:p>
        </p:txBody>
      </p: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sp useBgFill="1">
        <p:nvSpPr>
          <p:cNvPr id="100" name="Rectangle 8">
            <a:extLst>
              <a:ext uri="{C183D7F6-B498-43B3-948B-1728B52AA6E4}">
                <adec:decorative xmlns:adec="http://schemas.microsoft.com/office/drawing/2017/decorative" val="1"/>
              </a:ext>
            </a:extLst>
          </p:cNvPr>
          <p:cNvSpPr/>
          <p:nvPr/>
        </p:nvSpPr>
        <p:spPr>
          <a:xfrm>
            <a:off x="0" y="0"/>
            <a:ext cx="12188520" cy="6857640"/>
          </a:xfrm>
          <a:prstGeom prst="rect">
            <a:avLst/>
          </a:prstGeom>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00000"/>
              </a:lnSpc>
            </a:pPr>
            <a:endParaRPr b="0" lang="en-US" sz="1800" spc="-1" strike="noStrike">
              <a:solidFill>
                <a:schemeClr val="lt1"/>
              </a:solidFill>
              <a:latin typeface="Calibri"/>
            </a:endParaRPr>
          </a:p>
        </p:txBody>
      </p:sp>
      <p:pic>
        <p:nvPicPr>
          <p:cNvPr id="101" name="Immagine 3" descr=""/>
          <p:cNvPicPr/>
          <p:nvPr/>
        </p:nvPicPr>
        <p:blipFill>
          <a:blip r:embed="rId1"/>
          <a:srcRect l="0" t="0" r="0" b="806"/>
          <a:stretch/>
        </p:blipFill>
        <p:spPr>
          <a:xfrm>
            <a:off x="0" y="0"/>
            <a:ext cx="9669240" cy="6857640"/>
          </a:xfrm>
          <a:prstGeom prst="rect">
            <a:avLst/>
          </a:prstGeom>
          <a:ln w="0">
            <a:noFill/>
          </a:ln>
        </p:spPr>
      </p:pic>
      <p:sp>
        <p:nvSpPr>
          <p:cNvPr id="102" name="Rectangle 10">
            <a:extLst>
              <a:ext uri="{C183D7F6-B498-43B3-948B-1728B52AA6E4}">
                <adec:decorative xmlns:adec="http://schemas.microsoft.com/office/drawing/2017/decorative" val="1"/>
              </a:ext>
            </a:extLst>
          </p:cNvPr>
          <p:cNvSpPr/>
          <p:nvPr/>
        </p:nvSpPr>
        <p:spPr>
          <a:xfrm flipH="1">
            <a:off x="5124240" y="0"/>
            <a:ext cx="7066440" cy="6857640"/>
          </a:xfrm>
          <a:prstGeom prst="rect">
            <a:avLst/>
          </a:prstGeom>
          <a:gradFill rotWithShape="0">
            <a:gsLst>
              <a:gs pos="0">
                <a:srgbClr val="ffffff">
                  <a:alpha val="0"/>
                </a:srgbClr>
              </a:gs>
              <a:gs pos="19000">
                <a:srgbClr val="ffffff">
                  <a:alpha val="38000"/>
                </a:srgbClr>
              </a:gs>
              <a:gs pos="35000">
                <a:srgbClr val="ffffff">
                  <a:alpha val="77000"/>
                </a:srgbClr>
              </a:gs>
              <a:gs pos="48000">
                <a:srgbClr val="ffffff"/>
              </a:gs>
              <a:gs pos="100000">
                <a:srgbClr val="ffffff"/>
              </a:gs>
            </a:gsLst>
            <a:lin ang="0"/>
          </a:gra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00000"/>
              </a:lnSpc>
            </a:pPr>
            <a:endParaRPr b="0" lang="en-US" sz="1800" spc="-1" strike="noStrike">
              <a:solidFill>
                <a:schemeClr val="lt1"/>
              </a:solidFill>
              <a:latin typeface="Calibri"/>
            </a:endParaRPr>
          </a:p>
        </p:txBody>
      </p:sp>
      <p:sp>
        <p:nvSpPr>
          <p:cNvPr id="103" name="PlaceHolder 1"/>
          <p:cNvSpPr>
            <a:spLocks noGrp="1"/>
          </p:cNvSpPr>
          <p:nvPr>
            <p:ph type="title"/>
          </p:nvPr>
        </p:nvSpPr>
        <p:spPr>
          <a:xfrm>
            <a:off x="7531560" y="365040"/>
            <a:ext cx="3821760" cy="1899720"/>
          </a:xfrm>
          <a:prstGeom prst="rect">
            <a:avLst/>
          </a:prstGeom>
          <a:noFill/>
          <a:ln w="0">
            <a:noFill/>
          </a:ln>
        </p:spPr>
        <p:txBody>
          <a:bodyPr lIns="91440" rIns="91440" tIns="45720" bIns="45720" anchor="ctr">
            <a:normAutofit/>
          </a:bodyPr>
          <a:p>
            <a:pPr indent="0" defTabSz="914400">
              <a:lnSpc>
                <a:spcPct val="90000"/>
              </a:lnSpc>
              <a:buNone/>
            </a:pPr>
            <a:r>
              <a:rPr b="1" lang="it-IT" sz="4000" spc="-1" strike="noStrike">
                <a:solidFill>
                  <a:schemeClr val="dk1"/>
                </a:solidFill>
                <a:latin typeface="Calibri Light"/>
              </a:rPr>
              <a:t>I TABÙ ALIMENTARI</a:t>
            </a:r>
            <a:endParaRPr b="0" lang="it-IT" sz="4000" spc="-1" strike="noStrike">
              <a:solidFill>
                <a:schemeClr val="dk1"/>
              </a:solidFill>
              <a:latin typeface="Calibri"/>
            </a:endParaRPr>
          </a:p>
        </p:txBody>
      </p:sp>
      <p:sp>
        <p:nvSpPr>
          <p:cNvPr id="104" name="PlaceHolder 2"/>
          <p:cNvSpPr>
            <a:spLocks noGrp="1"/>
          </p:cNvSpPr>
          <p:nvPr>
            <p:ph/>
          </p:nvPr>
        </p:nvSpPr>
        <p:spPr>
          <a:xfrm>
            <a:off x="7531560" y="2434320"/>
            <a:ext cx="3821760" cy="3742560"/>
          </a:xfrm>
          <a:prstGeom prst="rect">
            <a:avLst/>
          </a:prstGeom>
          <a:noFill/>
          <a:ln w="0">
            <a:noFill/>
          </a:ln>
        </p:spPr>
        <p:txBody>
          <a:bodyPr lIns="91440" rIns="91440" tIns="45720" bIns="45720" anchor="t">
            <a:normAutofit/>
          </a:bodyPr>
          <a:p>
            <a:pPr marL="228600" indent="-228600" defTabSz="914400">
              <a:lnSpc>
                <a:spcPct val="90000"/>
              </a:lnSpc>
              <a:spcBef>
                <a:spcPts val="1001"/>
              </a:spcBef>
              <a:buClr>
                <a:srgbClr val="000000"/>
              </a:buClr>
              <a:buFont typeface="Arial"/>
              <a:buChar char="•"/>
            </a:pPr>
            <a:r>
              <a:rPr b="1" lang="it-IT" sz="1400" spc="-1" strike="noStrike">
                <a:solidFill>
                  <a:schemeClr val="dk1"/>
                </a:solidFill>
                <a:latin typeface="Calibri"/>
              </a:rPr>
              <a:t>In molte culture, il cibo assume significati che vanno oltre la nutrizione. Alcuni alimenti sono considerati sacri, altri proibiti. </a:t>
            </a:r>
            <a:r>
              <a:rPr b="1" lang="it-IT" sz="1400" spc="-1" strike="noStrike">
                <a:solidFill>
                  <a:schemeClr val="dk1"/>
                </a:solidFill>
                <a:highlight>
                  <a:srgbClr val="ffff00"/>
                </a:highlight>
                <a:latin typeface="Calibri"/>
              </a:rPr>
              <a:t>I tabù alimentari </a:t>
            </a:r>
            <a:r>
              <a:rPr b="1" lang="it-IT" sz="1400" spc="-1" strike="noStrike">
                <a:solidFill>
                  <a:schemeClr val="dk1"/>
                </a:solidFill>
                <a:latin typeface="Calibri"/>
              </a:rPr>
              <a:t>riflettono valori religiosi, morali o igienici. Le pratiche alimentari diventano marcatori identitari: essere vegetariani, seguire la dieta kosher o halal, o rifiutare determinati cibi può esprimere appartenenza culturale o spirituale.Inoltre, il modo in cui si consuma il cibo è profondamente influenzato dalla cultura. Il pasto condiviso, ad esempio, ha valore sociale in molte società, rappresentando un momento di unione familiare o comunitaria.</a:t>
            </a:r>
            <a:endParaRPr b="0" lang="it-IT" sz="1400" spc="-1" strike="noStrike">
              <a:solidFill>
                <a:schemeClr val="dk1"/>
              </a:solidFill>
              <a:latin typeface="Calibri"/>
            </a:endParaRPr>
          </a:p>
        </p:txBody>
      </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sp useBgFill="1">
        <p:nvSpPr>
          <p:cNvPr id="105" name="Rectangle 18">
            <a:extLst>
              <a:ext uri="{C183D7F6-B498-43B3-948B-1728B52AA6E4}">
                <adec:decorative xmlns:adec="http://schemas.microsoft.com/office/drawing/2017/decorative" val="1"/>
              </a:ext>
            </a:extLst>
          </p:cNvPr>
          <p:cNvSpPr/>
          <p:nvPr/>
        </p:nvSpPr>
        <p:spPr>
          <a:xfrm>
            <a:off x="0" y="0"/>
            <a:ext cx="12188520" cy="6857640"/>
          </a:xfrm>
          <a:prstGeom prst="rect">
            <a:avLst/>
          </a:prstGeom>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00000"/>
              </a:lnSpc>
            </a:pPr>
            <a:endParaRPr b="0" lang="en-US" sz="1800" spc="-1" strike="noStrike">
              <a:solidFill>
                <a:schemeClr val="lt1"/>
              </a:solidFill>
              <a:latin typeface="Calibri"/>
            </a:endParaRPr>
          </a:p>
        </p:txBody>
      </p:sp>
      <p:pic>
        <p:nvPicPr>
          <p:cNvPr id="106" name="Immagine 3" descr=""/>
          <p:cNvPicPr/>
          <p:nvPr/>
        </p:nvPicPr>
        <p:blipFill>
          <a:blip r:embed="rId1"/>
          <a:srcRect l="0" t="0" r="0" b="806"/>
          <a:stretch/>
        </p:blipFill>
        <p:spPr>
          <a:xfrm>
            <a:off x="0" y="0"/>
            <a:ext cx="9669240" cy="6857640"/>
          </a:xfrm>
          <a:prstGeom prst="rect">
            <a:avLst/>
          </a:prstGeom>
          <a:ln w="0">
            <a:noFill/>
          </a:ln>
        </p:spPr>
      </p:pic>
      <p:sp>
        <p:nvSpPr>
          <p:cNvPr id="107" name="Rectangle 20">
            <a:extLst>
              <a:ext uri="{C183D7F6-B498-43B3-948B-1728B52AA6E4}">
                <adec:decorative xmlns:adec="http://schemas.microsoft.com/office/drawing/2017/decorative" val="1"/>
              </a:ext>
            </a:extLst>
          </p:cNvPr>
          <p:cNvSpPr/>
          <p:nvPr/>
        </p:nvSpPr>
        <p:spPr>
          <a:xfrm flipH="1">
            <a:off x="5124240" y="0"/>
            <a:ext cx="7066440" cy="6857640"/>
          </a:xfrm>
          <a:prstGeom prst="rect">
            <a:avLst/>
          </a:prstGeom>
          <a:gradFill rotWithShape="0">
            <a:gsLst>
              <a:gs pos="0">
                <a:srgbClr val="ffffff">
                  <a:alpha val="0"/>
                </a:srgbClr>
              </a:gs>
              <a:gs pos="19000">
                <a:srgbClr val="ffffff">
                  <a:alpha val="38000"/>
                </a:srgbClr>
              </a:gs>
              <a:gs pos="35000">
                <a:srgbClr val="ffffff">
                  <a:alpha val="77000"/>
                </a:srgbClr>
              </a:gs>
              <a:gs pos="48000">
                <a:srgbClr val="ffffff"/>
              </a:gs>
              <a:gs pos="100000">
                <a:srgbClr val="ffffff"/>
              </a:gs>
            </a:gsLst>
            <a:lin ang="0"/>
          </a:gra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00000"/>
              </a:lnSpc>
            </a:pPr>
            <a:endParaRPr b="0" lang="en-US" sz="1800" spc="-1" strike="noStrike">
              <a:solidFill>
                <a:schemeClr val="lt1"/>
              </a:solidFill>
              <a:latin typeface="Calibri"/>
            </a:endParaRPr>
          </a:p>
        </p:txBody>
      </p:sp>
      <p:sp>
        <p:nvSpPr>
          <p:cNvPr id="108" name="PlaceHolder 1"/>
          <p:cNvSpPr>
            <a:spLocks noGrp="1"/>
          </p:cNvSpPr>
          <p:nvPr>
            <p:ph type="title"/>
          </p:nvPr>
        </p:nvSpPr>
        <p:spPr>
          <a:xfrm>
            <a:off x="7531560" y="365040"/>
            <a:ext cx="3821760" cy="1899720"/>
          </a:xfrm>
          <a:prstGeom prst="rect">
            <a:avLst/>
          </a:prstGeom>
          <a:noFill/>
          <a:ln w="0">
            <a:noFill/>
          </a:ln>
        </p:spPr>
        <p:txBody>
          <a:bodyPr lIns="91440" rIns="91440" tIns="45720" bIns="45720" anchor="ctr">
            <a:normAutofit fontScale="96604"/>
          </a:bodyPr>
          <a:p>
            <a:pPr indent="0" defTabSz="914400">
              <a:lnSpc>
                <a:spcPct val="90000"/>
              </a:lnSpc>
              <a:buNone/>
            </a:pPr>
            <a:r>
              <a:rPr b="1" lang="it-IT" sz="3400" spc="-1" strike="noStrike">
                <a:solidFill>
                  <a:schemeClr val="dk1"/>
                </a:solidFill>
                <a:latin typeface="Calibri Light"/>
              </a:rPr>
              <a:t>GERARCHIE SOCIALI E ABITUDINI ALIMENTARI</a:t>
            </a:r>
            <a:endParaRPr b="0" lang="it-IT" sz="3400" spc="-1" strike="noStrike">
              <a:solidFill>
                <a:schemeClr val="dk1"/>
              </a:solidFill>
              <a:latin typeface="Calibri"/>
            </a:endParaRPr>
          </a:p>
        </p:txBody>
      </p:sp>
      <p:sp>
        <p:nvSpPr>
          <p:cNvPr id="109" name="PlaceHolder 2"/>
          <p:cNvSpPr>
            <a:spLocks noGrp="1"/>
          </p:cNvSpPr>
          <p:nvPr>
            <p:ph/>
          </p:nvPr>
        </p:nvSpPr>
        <p:spPr>
          <a:xfrm>
            <a:off x="7531560" y="2434320"/>
            <a:ext cx="3821760" cy="3742560"/>
          </a:xfrm>
          <a:prstGeom prst="rect">
            <a:avLst/>
          </a:prstGeom>
          <a:noFill/>
          <a:ln w="0">
            <a:noFill/>
          </a:ln>
        </p:spPr>
        <p:txBody>
          <a:bodyPr lIns="91440" rIns="91440" tIns="45720" bIns="45720" anchor="t">
            <a:normAutofit/>
          </a:bodyPr>
          <a:p>
            <a:pPr marL="228600" indent="-228600" defTabSz="914400">
              <a:lnSpc>
                <a:spcPct val="90000"/>
              </a:lnSpc>
              <a:spcBef>
                <a:spcPts val="1001"/>
              </a:spcBef>
              <a:buClr>
                <a:srgbClr val="000000"/>
              </a:buClr>
              <a:buFont typeface="Arial"/>
              <a:buChar char="•"/>
            </a:pPr>
            <a:r>
              <a:rPr b="1" lang="it-IT" sz="2000" spc="-1" strike="noStrike">
                <a:solidFill>
                  <a:schemeClr val="dk1"/>
                </a:solidFill>
                <a:latin typeface="Calibri"/>
              </a:rPr>
              <a:t>cibo è anche espressione di </a:t>
            </a:r>
            <a:r>
              <a:rPr b="1" lang="it-IT" sz="2000" spc="-1" strike="noStrike">
                <a:solidFill>
                  <a:schemeClr val="dk1"/>
                </a:solidFill>
                <a:highlight>
                  <a:srgbClr val="ffff00"/>
                </a:highlight>
                <a:latin typeface="Calibri"/>
              </a:rPr>
              <a:t>gerarchie sociali</a:t>
            </a:r>
            <a:r>
              <a:rPr b="1" lang="it-IT" sz="2000" spc="-1" strike="noStrike">
                <a:solidFill>
                  <a:schemeClr val="dk1"/>
                </a:solidFill>
                <a:latin typeface="Calibri"/>
              </a:rPr>
              <a:t>. In molte culture, le classi sociali si distinguono per le </a:t>
            </a:r>
            <a:r>
              <a:rPr b="1" lang="it-IT" sz="2000" spc="-1" strike="noStrike">
                <a:solidFill>
                  <a:schemeClr val="dk1"/>
                </a:solidFill>
                <a:highlight>
                  <a:srgbClr val="ffff00"/>
                </a:highlight>
                <a:latin typeface="Calibri"/>
              </a:rPr>
              <a:t>abitudini alimentari</a:t>
            </a:r>
            <a:r>
              <a:rPr b="1" lang="it-IT" sz="2000" spc="-1" strike="noStrike">
                <a:solidFill>
                  <a:schemeClr val="dk1"/>
                </a:solidFill>
                <a:latin typeface="Calibri"/>
              </a:rPr>
              <a:t>. Le donne, in diversi contesti, hanno ruoli distinti nella preparazione e nel consumo dei pasti. Il cibo può diventare anche uno strumento di inclusione o esclusione sociale.</a:t>
            </a:r>
            <a:endParaRPr b="0" lang="it-IT" sz="2000" spc="-1" strike="noStrike">
              <a:solidFill>
                <a:schemeClr val="dk1"/>
              </a:solidFill>
              <a:latin typeface="Calibri"/>
            </a:endParaRPr>
          </a:p>
        </p:txBody>
      </p:sp>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sp useBgFill="1">
        <p:nvSpPr>
          <p:cNvPr id="110" name="Rectangle 8">
            <a:extLst>
              <a:ext uri="{C183D7F6-B498-43B3-948B-1728B52AA6E4}">
                <adec:decorative xmlns:adec="http://schemas.microsoft.com/office/drawing/2017/decorative" val="1"/>
              </a:ext>
            </a:extLst>
          </p:cNvPr>
          <p:cNvSpPr/>
          <p:nvPr/>
        </p:nvSpPr>
        <p:spPr>
          <a:xfrm>
            <a:off x="0" y="0"/>
            <a:ext cx="12188520" cy="6857640"/>
          </a:xfrm>
          <a:prstGeom prst="rect">
            <a:avLst/>
          </a:prstGeom>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00000"/>
              </a:lnSpc>
            </a:pPr>
            <a:endParaRPr b="0" lang="en-US" sz="1800" spc="-1" strike="noStrike">
              <a:solidFill>
                <a:schemeClr val="lt1"/>
              </a:solidFill>
              <a:latin typeface="Calibri"/>
            </a:endParaRPr>
          </a:p>
        </p:txBody>
      </p:sp>
      <p:pic>
        <p:nvPicPr>
          <p:cNvPr id="111" name="Immagine 3" descr=""/>
          <p:cNvPicPr/>
          <p:nvPr/>
        </p:nvPicPr>
        <p:blipFill>
          <a:blip r:embed="rId1"/>
          <a:srcRect l="0" t="0" r="0" b="806"/>
          <a:stretch/>
        </p:blipFill>
        <p:spPr>
          <a:xfrm>
            <a:off x="-2880" y="0"/>
            <a:ext cx="9669240" cy="6857640"/>
          </a:xfrm>
          <a:prstGeom prst="rect">
            <a:avLst/>
          </a:prstGeom>
          <a:ln w="0">
            <a:noFill/>
          </a:ln>
        </p:spPr>
      </p:pic>
      <p:sp>
        <p:nvSpPr>
          <p:cNvPr id="112" name="Rectangle 10">
            <a:extLst>
              <a:ext uri="{C183D7F6-B498-43B3-948B-1728B52AA6E4}">
                <adec:decorative xmlns:adec="http://schemas.microsoft.com/office/drawing/2017/decorative" val="1"/>
              </a:ext>
            </a:extLst>
          </p:cNvPr>
          <p:cNvSpPr/>
          <p:nvPr/>
        </p:nvSpPr>
        <p:spPr>
          <a:xfrm flipH="1">
            <a:off x="5124240" y="0"/>
            <a:ext cx="7066440" cy="6857640"/>
          </a:xfrm>
          <a:prstGeom prst="rect">
            <a:avLst/>
          </a:prstGeom>
          <a:gradFill rotWithShape="0">
            <a:gsLst>
              <a:gs pos="0">
                <a:srgbClr val="ffffff">
                  <a:alpha val="0"/>
                </a:srgbClr>
              </a:gs>
              <a:gs pos="19000">
                <a:srgbClr val="ffffff">
                  <a:alpha val="38000"/>
                </a:srgbClr>
              </a:gs>
              <a:gs pos="35000">
                <a:srgbClr val="ffffff">
                  <a:alpha val="77000"/>
                </a:srgbClr>
              </a:gs>
              <a:gs pos="48000">
                <a:srgbClr val="ffffff"/>
              </a:gs>
              <a:gs pos="100000">
                <a:srgbClr val="ffffff"/>
              </a:gs>
            </a:gsLst>
            <a:lin ang="0"/>
          </a:gra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00000"/>
              </a:lnSpc>
            </a:pPr>
            <a:endParaRPr b="0" lang="en-US" sz="1800" spc="-1" strike="noStrike">
              <a:solidFill>
                <a:schemeClr val="lt1"/>
              </a:solidFill>
              <a:latin typeface="Calibri"/>
            </a:endParaRPr>
          </a:p>
        </p:txBody>
      </p:sp>
      <p:sp>
        <p:nvSpPr>
          <p:cNvPr id="113" name="PlaceHolder 1"/>
          <p:cNvSpPr>
            <a:spLocks noGrp="1"/>
          </p:cNvSpPr>
          <p:nvPr>
            <p:ph type="title"/>
          </p:nvPr>
        </p:nvSpPr>
        <p:spPr>
          <a:xfrm>
            <a:off x="8460000" y="191160"/>
            <a:ext cx="3160800" cy="999360"/>
          </a:xfrm>
          <a:prstGeom prst="rect">
            <a:avLst/>
          </a:prstGeom>
          <a:noFill/>
          <a:ln w="0">
            <a:noFill/>
          </a:ln>
        </p:spPr>
        <p:txBody>
          <a:bodyPr lIns="91440" rIns="91440" tIns="45720" bIns="45720" anchor="ctr">
            <a:normAutofit/>
          </a:bodyPr>
          <a:p>
            <a:pPr indent="0" defTabSz="914400">
              <a:lnSpc>
                <a:spcPct val="90000"/>
              </a:lnSpc>
              <a:buNone/>
            </a:pPr>
            <a:r>
              <a:rPr b="1" lang="it-IT" sz="4000" spc="-1" strike="noStrike">
                <a:solidFill>
                  <a:schemeClr val="dk1"/>
                </a:solidFill>
                <a:latin typeface="Calibri Light"/>
              </a:rPr>
              <a:t>INTERVISTA</a:t>
            </a:r>
            <a:endParaRPr b="0" lang="it-IT" sz="4000" spc="-1" strike="noStrike">
              <a:solidFill>
                <a:schemeClr val="dk1"/>
              </a:solidFill>
              <a:latin typeface="Calibri"/>
            </a:endParaRPr>
          </a:p>
        </p:txBody>
      </p:sp>
      <p:sp>
        <p:nvSpPr>
          <p:cNvPr id="114" name="PlaceHolder 2"/>
          <p:cNvSpPr>
            <a:spLocks noGrp="1"/>
          </p:cNvSpPr>
          <p:nvPr>
            <p:ph/>
          </p:nvPr>
        </p:nvSpPr>
        <p:spPr>
          <a:xfrm>
            <a:off x="5760000" y="1260000"/>
            <a:ext cx="6348960" cy="5655240"/>
          </a:xfrm>
          <a:prstGeom prst="rect">
            <a:avLst/>
          </a:prstGeom>
          <a:noFill/>
          <a:ln w="0">
            <a:noFill/>
          </a:ln>
        </p:spPr>
        <p:txBody>
          <a:bodyPr lIns="91440" rIns="91440" tIns="45720" bIns="45720" anchor="t">
            <a:noAutofit/>
          </a:bodyPr>
          <a:p>
            <a:pPr marL="228600" indent="-228600" defTabSz="914400">
              <a:lnSpc>
                <a:spcPct val="90000"/>
              </a:lnSpc>
              <a:spcBef>
                <a:spcPts val="1001"/>
              </a:spcBef>
              <a:buClr>
                <a:srgbClr val="000000"/>
              </a:buClr>
              <a:buFont typeface="Arial"/>
              <a:buChar char="•"/>
            </a:pPr>
            <a:r>
              <a:rPr b="1" lang="it-IT" sz="1400" spc="-1" strike="noStrike">
                <a:solidFill>
                  <a:schemeClr val="dk1"/>
                </a:solidFill>
                <a:highlight>
                  <a:srgbClr val="ffff00"/>
                </a:highlight>
                <a:latin typeface="Calibri"/>
              </a:rPr>
              <a:t>Intervistatore</a:t>
            </a:r>
            <a:r>
              <a:rPr b="1" lang="it-IT" sz="1400" spc="-1" strike="noStrike">
                <a:solidFill>
                  <a:schemeClr val="dk1"/>
                </a:solidFill>
                <a:latin typeface="Calibri"/>
              </a:rPr>
              <a:t>: Ciao! Puoi presentarti e dirci qualcosa su di te? Koumè: Ciao! Mi chiamo Mensah Koumè, ho 18 anni e sono nato ad Accra, la capitale del Ghana. Frequento l’ultimo anno del liceo scientifico. Finito il liceo vorrei frequentare l’università. </a:t>
            </a:r>
            <a:r>
              <a:rPr b="1" lang="it-IT" sz="1400" spc="-1" strike="noStrike">
                <a:solidFill>
                  <a:schemeClr val="dk1"/>
                </a:solidFill>
                <a:highlight>
                  <a:srgbClr val="ffff00"/>
                </a:highlight>
                <a:latin typeface="Calibri"/>
              </a:rPr>
              <a:t>Intervistatore</a:t>
            </a:r>
            <a:r>
              <a:rPr b="1" lang="it-IT" sz="1400" spc="-1" strike="noStrike">
                <a:solidFill>
                  <a:schemeClr val="dk1"/>
                </a:solidFill>
                <a:latin typeface="Calibri"/>
              </a:rPr>
              <a:t>: Interessante! Parliamo un po’ delle tue abitudini alimentari. Cosa mangi di solito a colazione? Koumè: Di solito faccio colazione con del porridge di mais, che qui chiamiamo “koko”. A volte lo accompagno con delle frittelle chiamate “bofrot” o del pane con tè al latte. È semplice ma mi dà energia per la giornata. </a:t>
            </a:r>
            <a:r>
              <a:rPr b="1" lang="it-IT" sz="1400" spc="-1" strike="noStrike">
                <a:solidFill>
                  <a:schemeClr val="dk1"/>
                </a:solidFill>
                <a:highlight>
                  <a:srgbClr val="ffff00"/>
                </a:highlight>
                <a:latin typeface="Calibri"/>
              </a:rPr>
              <a:t>Intervistatore</a:t>
            </a:r>
            <a:r>
              <a:rPr b="1" lang="it-IT" sz="1400" spc="-1" strike="noStrike">
                <a:solidFill>
                  <a:schemeClr val="dk1"/>
                </a:solidFill>
                <a:latin typeface="Calibri"/>
              </a:rPr>
              <a:t>: E per pranzo? Koumè: Il pranzo è spesso il pasto principale. Mangio spesso riso jollof con pollo o pesce fritto, oppure waakye, che è un piatto di riso e fagioli. Lo accompagniamo con salsa piccante, spaghetti e talvolta una fetta d’uovo sodo. </a:t>
            </a:r>
            <a:r>
              <a:rPr b="1" lang="it-IT" sz="1400" spc="-1" strike="noStrike">
                <a:solidFill>
                  <a:schemeClr val="dk1"/>
                </a:solidFill>
                <a:highlight>
                  <a:srgbClr val="ffff00"/>
                </a:highlight>
                <a:latin typeface="Calibri"/>
              </a:rPr>
              <a:t>Intervistatore</a:t>
            </a:r>
            <a:r>
              <a:rPr b="1" lang="it-IT" sz="1400" spc="-1" strike="noStrike">
                <a:solidFill>
                  <a:schemeClr val="dk1"/>
                </a:solidFill>
                <a:latin typeface="Calibri"/>
              </a:rPr>
              <a:t>: E la cena? Koumè: La sera mangiamo qualcosa di più leggero. A volte fufu con zuppa di arachidi, oppure kenkey con pesce e pepe. Quando mia mamma ha tempo, prepara anche il banku con zuppa di okra. Tutto è sempre molto speziato! </a:t>
            </a:r>
            <a:r>
              <a:rPr b="1" lang="it-IT" sz="1400" spc="-1" strike="noStrike">
                <a:solidFill>
                  <a:schemeClr val="dk1"/>
                </a:solidFill>
                <a:highlight>
                  <a:srgbClr val="ffff00"/>
                </a:highlight>
                <a:latin typeface="Calibri"/>
              </a:rPr>
              <a:t>Intervistatore</a:t>
            </a:r>
            <a:r>
              <a:rPr b="1" lang="it-IT" sz="1400" spc="-1" strike="noStrike">
                <a:solidFill>
                  <a:schemeClr val="dk1"/>
                </a:solidFill>
                <a:latin typeface="Calibri"/>
              </a:rPr>
              <a:t>: Mangiate fuori casa spesso? Koumè: Qualche volta. Vicino a scuola ci sono dei venditori di kebabs e chinchinga (spiedini di carne), oppure prendo del fried rice. Ma a casa si cucina spesso, e il cibo fatto in casa è più buono! </a:t>
            </a:r>
            <a:r>
              <a:rPr b="1" lang="it-IT" sz="1400" spc="-1" strike="noStrike">
                <a:solidFill>
                  <a:schemeClr val="dk1"/>
                </a:solidFill>
                <a:highlight>
                  <a:srgbClr val="ffff00"/>
                </a:highlight>
                <a:latin typeface="Calibri"/>
              </a:rPr>
              <a:t>Intervistatore</a:t>
            </a:r>
            <a:r>
              <a:rPr b="1" lang="it-IT" sz="1400" spc="-1" strike="noStrike">
                <a:solidFill>
                  <a:schemeClr val="dk1"/>
                </a:solidFill>
                <a:latin typeface="Calibri"/>
              </a:rPr>
              <a:t>: Hai un piatto preferito? Koumè: Direi il riso jollof con pollo grigliato. Ma anche il fufu con zuppa di light soup e carne di capra è uno dei miei ipreferti.</a:t>
            </a:r>
            <a:endParaRPr b="0" lang="it-IT" sz="1400" spc="-1" strike="noStrike">
              <a:solidFill>
                <a:schemeClr val="dk1"/>
              </a:solidFill>
              <a:latin typeface="Calibri"/>
            </a:endParaRPr>
          </a:p>
        </p:txBody>
      </p:sp>
      <p:sp>
        <p:nvSpPr>
          <p:cNvPr id="115" name=""/>
          <p:cNvSpPr txBox="1"/>
          <p:nvPr/>
        </p:nvSpPr>
        <p:spPr>
          <a:xfrm>
            <a:off x="190080" y="5806440"/>
            <a:ext cx="3049920" cy="1244520"/>
          </a:xfrm>
          <a:prstGeom prst="rect">
            <a:avLst/>
          </a:prstGeom>
          <a:noFill/>
          <a:ln w="0">
            <a:noFill/>
          </a:ln>
        </p:spPr>
        <p:txBody>
          <a:bodyPr lIns="0" rIns="0" tIns="0" bIns="0" anchor="ctr">
            <a:noAutofit/>
          </a:bodyPr>
          <a:p>
            <a:r>
              <a:rPr b="0" lang="it-IT" sz="1800" spc="-1" strike="noStrike">
                <a:solidFill>
                  <a:schemeClr val="dk1"/>
                </a:solidFill>
                <a:latin typeface="Calibri"/>
              </a:rPr>
              <a:t>Luca Del Giudice</a:t>
            </a:r>
            <a:br>
              <a:rPr sz="1800"/>
            </a:br>
            <a:r>
              <a:rPr b="0" lang="it-IT" sz="1800" spc="-1" strike="noStrike">
                <a:solidFill>
                  <a:schemeClr val="dk1"/>
                </a:solidFill>
                <a:latin typeface="Calibri"/>
              </a:rPr>
              <a:t>Ludovica Cosima Perruso</a:t>
            </a:r>
            <a:br>
              <a:rPr sz="1800"/>
            </a:br>
            <a:r>
              <a:rPr b="0" lang="it-IT" sz="1800" spc="-1" strike="noStrike">
                <a:solidFill>
                  <a:schemeClr val="dk1"/>
                </a:solidFill>
                <a:latin typeface="Calibri"/>
              </a:rPr>
              <a:t>IV C Economico-.Sociale</a:t>
            </a:r>
            <a:br>
              <a:rPr sz="1800"/>
            </a:br>
            <a:endParaRPr b="0" lang="it-IT" sz="1800" spc="-1" strike="noStrike">
              <a:solidFill>
                <a:schemeClr val="dk1"/>
              </a:solidFill>
              <a:latin typeface="Calibri"/>
            </a:endParaRPr>
          </a:p>
        </p:txBody>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xmlns:r="http://schemas.openxmlformats.org/officeDocument/2006/relationships" name="Tema di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pitchFamily="0" charset="1"/>
        <a:ea typeface=""/>
        <a:cs typeface=""/>
      </a:majorFont>
      <a:minorFont>
        <a:latin typeface="Calibri" panose="020F0502020204030204"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2.xml><?xml version="1.0" encoding="utf-8"?>
<a:theme xmlns:a="http://schemas.openxmlformats.org/drawingml/2006/main" xmlns:r="http://schemas.openxmlformats.org/officeDocument/2006/relationships" name="Tema di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pitchFamily="0" charset="1"/>
        <a:ea typeface=""/>
        <a:cs typeface=""/>
      </a:majorFont>
      <a:minorFont>
        <a:latin typeface="Calibri" panose="020F0502020204030204"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3.xml><?xml version="1.0" encoding="utf-8"?>
<a:theme xmlns:a="http://schemas.openxmlformats.org/drawingml/2006/main" xmlns:r="http://schemas.openxmlformats.org/officeDocument/2006/relationships" name="Tema di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pitchFamily="0" charset="1"/>
        <a:ea typeface=""/>
        <a:cs typeface=""/>
      </a:majorFont>
      <a:minorFont>
        <a:latin typeface="Calibri" panose="020F0502020204030204"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4.xml><?xml version="1.0" encoding="utf-8"?>
<a:theme xmlns:a="http://schemas.openxmlformats.org/drawingml/2006/main" xmlns:r="http://schemas.openxmlformats.org/officeDocument/2006/relationships" name="Tema di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pitchFamily="0" charset="1"/>
        <a:ea typeface=""/>
        <a:cs typeface=""/>
      </a:majorFont>
      <a:minorFont>
        <a:latin typeface="Calibri" panose="020F0502020204030204"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5.xml><?xml version="1.0" encoding="utf-8"?>
<a:theme xmlns:a="http://schemas.openxmlformats.org/drawingml/2006/main" xmlns:r="http://schemas.openxmlformats.org/officeDocument/2006/relationships" name="Tema di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pitchFamily="0" charset="1"/>
        <a:ea typeface=""/>
        <a:cs typeface=""/>
      </a:majorFont>
      <a:minorFont>
        <a:latin typeface="Calibri" panose="020F0502020204030204"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6.xml><?xml version="1.0" encoding="utf-8"?>
<a:theme xmlns:a="http://schemas.openxmlformats.org/drawingml/2006/main" xmlns:r="http://schemas.openxmlformats.org/officeDocument/2006/relationships" name="Tema di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pitchFamily="0" charset="1"/>
        <a:ea typeface=""/>
        <a:cs typeface=""/>
      </a:majorFont>
      <a:minorFont>
        <a:latin typeface="Calibri" panose="020F0502020204030204"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7.xml><?xml version="1.0" encoding="utf-8"?>
<a:theme xmlns:a="http://schemas.openxmlformats.org/drawingml/2006/main" xmlns:r="http://schemas.openxmlformats.org/officeDocument/2006/relationships" name="Tema di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pitchFamily="0" charset="1"/>
        <a:ea typeface=""/>
        <a:cs typeface=""/>
      </a:majorFont>
      <a:minorFont>
        <a:latin typeface="Calibri" panose="020F0502020204030204"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8.xml><?xml version="1.0" encoding="utf-8"?>
<a:theme xmlns:a="http://schemas.openxmlformats.org/drawingml/2006/main" xmlns:r="http://schemas.openxmlformats.org/officeDocument/2006/relationships" name="Tema di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pitchFamily="0" charset="1"/>
        <a:ea typeface=""/>
        <a:cs typeface=""/>
      </a:majorFont>
      <a:minorFont>
        <a:latin typeface="Calibri" panose="020F0502020204030204"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9.xml><?xml version="1.0" encoding="utf-8"?>
<a:theme xmlns:a="http://schemas.openxmlformats.org/drawingml/2006/main" xmlns:r="http://schemas.openxmlformats.org/officeDocument/2006/relationships" name="Tema di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pitchFamily="0" charset="1"/>
        <a:ea typeface=""/>
        <a:cs typeface=""/>
      </a:majorFont>
      <a:minorFont>
        <a:latin typeface="Calibri" panose="020F0502020204030204"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10.xml><?xml version="1.0" encoding="utf-8"?>
<a:theme xmlns:a="http://schemas.openxmlformats.org/drawingml/2006/main" xmlns:r="http://schemas.openxmlformats.org/officeDocument/2006/relationships" name="Tema di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pitchFamily="0" charset="1"/>
        <a:ea typeface=""/>
        <a:cs typeface=""/>
      </a:majorFont>
      <a:minorFont>
        <a:latin typeface="Calibri" panose="020F0502020204030204"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11.xml><?xml version="1.0" encoding="utf-8"?>
<a:theme xmlns:a="http://schemas.openxmlformats.org/drawingml/2006/main" xmlns:r="http://schemas.openxmlformats.org/officeDocument/2006/relationships" name="Tema di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pitchFamily="0" charset="1"/>
        <a:ea typeface=""/>
        <a:cs typeface=""/>
      </a:majorFont>
      <a:minorFont>
        <a:latin typeface="Calibri" panose="020F0502020204030204"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38</TotalTime>
  <Application>LibreOffice/24.2.7.2$Linux_X86_64 LibreOffice_project/420$Build-2</Application>
  <AppVersion>15.0000</AppVersion>
  <Words>864</Words>
  <Paragraphs>19</Paragraphs>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2025-05-07T14:01:51Z</dcterms:created>
  <dc:creator>Giulio Colicino</dc:creator>
  <dc:description/>
  <dc:language>it-IT</dc:language>
  <cp:lastModifiedBy/>
  <dcterms:modified xsi:type="dcterms:W3CDTF">2025-06-05T10:08:52Z</dcterms:modified>
  <cp:revision>7</cp:revision>
  <dc:subject/>
  <dc:title>CLASSE 4C UNA RICERCA ANTROPOLOGICA</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resentationFormat">
    <vt:lpwstr>Widescreen</vt:lpwstr>
  </property>
  <property fmtid="{D5CDD505-2E9C-101B-9397-08002B2CF9AE}" pid="3" name="Slides">
    <vt:i4>10</vt:i4>
  </property>
</Properties>
</file>