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9.jpeg" ContentType="image/jpeg"/>
  <Override PartName="/ppt/media/image12.jpeg" ContentType="image/jpeg"/>
  <Override PartName="/ppt/media/image15.jpeg" ContentType="image/jpeg"/>
  <Override PartName="/ppt/media/image14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10.jpeg" ContentType="image/jpeg"/>
  <Override PartName="/ppt/media/image7.jpeg" ContentType="image/jpeg"/>
  <Override PartName="/ppt/media/image11.jpeg" ContentType="image/jpeg"/>
  <Override PartName="/ppt/media/image8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843D462-32E8-4283-99C8-CD0ECB92E5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4B2976F-E3E6-4550-8BC0-8E64B76A5E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F5546AA-CFB9-4285-901F-4344382DCDB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040D2F8-1C13-4259-B6E7-731091C3E48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1B37B185-B616-438F-AF8A-F6B15DED0BA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A7667E4F-B54B-4591-8F4A-C49A19EC3E8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2F96E5DD-2BF9-43F9-A21F-333C898CB40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9DC49768-58D4-4E5D-95E1-AC97DCCCCC2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3591D1BB-1948-4B11-9C82-3EBE3DA864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F3815D3E-0539-43A6-B522-4504767D830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99792A54-5E8D-488C-8619-B690119196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it-IT" sz="60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BDD4BA5-0E36-472E-982E-9593C5F39FDB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1137E81-6E64-4971-BA2E-3BC4D91A93D2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111056-DA5F-41D1-8246-604959715103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AA22C8-7BD8-432B-872D-3D1305349C0D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60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4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Fare clic per modificare gli stili del testo dello schema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B3CA763-E26E-4883-9507-F133E08AE273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7CC813D-BA56-4A9F-9025-87415ADDF04C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it-IT" sz="24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it-IT" sz="24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58F3D1-A520-4EEE-8D24-5E3E90E5CBC0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FA50E63-3E4C-4C64-BCD7-30D247F3C304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06AE34-861B-4ECC-90DE-ADF06C698247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Fai clic per modificare il formato del testo del titolo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Fai clic per modificare il formato del testo della struttura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Secondo livello struttura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Terzo livello struttura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chemeClr val="dk1"/>
                </a:solidFill>
                <a:latin typeface="Calibri"/>
              </a:rPr>
              <a:t>Quarto livello struttura</a:t>
            </a:r>
            <a:endParaRPr b="0" lang="it-IT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Quinto livello struttura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Sesto livello struttura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Settimo livello struttura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32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Calibri"/>
              </a:rPr>
              <a:t>Secondo livello</a:t>
            </a:r>
            <a:endParaRPr b="0" lang="it-IT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Calibri"/>
              </a:rPr>
              <a:t>Terzo livello</a:t>
            </a:r>
            <a:endParaRPr b="0" lang="it-IT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Quarto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Calibri"/>
              </a:rPr>
              <a:t>Quinto livello</a:t>
            </a:r>
            <a:endParaRPr b="0" lang="it-IT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16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413C3E-7877-4E50-B27C-9DE1EF0233B5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3200" spc="-1" strike="noStrike">
                <a:solidFill>
                  <a:schemeClr val="dk1"/>
                </a:solidFill>
                <a:latin typeface="Calibri Light"/>
              </a:rPr>
              <a:t>Fare clic per modificare lo stile del titolo dello schema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Secondo livello struttura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Terzo livello struttura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Quarto livello struttura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Quinto livello struttura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Sesto livello struttura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Calibri"/>
              </a:rPr>
              <a:t>Settimo livello struttura</a:t>
            </a:r>
            <a:endParaRPr b="0" lang="it-IT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1600" spc="-1" strike="noStrike">
                <a:solidFill>
                  <a:schemeClr val="dk1"/>
                </a:solidFill>
                <a:latin typeface="Calibri"/>
              </a:rPr>
              <a:t>Fare clic per modificare gli stili del testo dello schema</a:t>
            </a:r>
            <a:endParaRPr b="0" lang="it-IT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CE3C04A-D82F-40E0-BB05-D895E9753D83}" type="slidenum">
              <a:rPr b="0" lang="it-I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magine 2" descr=""/>
          <p:cNvPicPr/>
          <p:nvPr/>
        </p:nvPicPr>
        <p:blipFill>
          <a:blip r:embed="rId1"/>
          <a:stretch/>
        </p:blipFill>
        <p:spPr>
          <a:xfrm>
            <a:off x="-84960" y="0"/>
            <a:ext cx="1227672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magine 6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2" name=""/>
          <p:cNvSpPr txBox="1"/>
          <p:nvPr/>
        </p:nvSpPr>
        <p:spPr>
          <a:xfrm rot="21576600">
            <a:off x="9364680" y="4507560"/>
            <a:ext cx="2347920" cy="142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Maria Catena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Angela Del Fiore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Alessandra Elia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Gaia Perillo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Application>LibreOffice/24.2.7.2$Linux_X86_64 LibreOffice_project/420$Build-2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2025-05-27T15:07:25Z</dcterms:created>
  <dc:creator>Francesco Elia</dc:creator>
  <dc:description/>
  <dc:language>it-IT</dc:language>
  <cp:lastModifiedBy/>
  <dcterms:modified xsi:type="dcterms:W3CDTF">2025-06-05T10:04:07Z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15</vt:i4>
  </property>
</Properties>
</file>